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9"/>
  </p:notesMasterIdLst>
  <p:handoutMasterIdLst>
    <p:handoutMasterId r:id="rId20"/>
  </p:handoutMasterIdLst>
  <p:sldIdLst>
    <p:sldId id="679" r:id="rId2"/>
    <p:sldId id="350" r:id="rId3"/>
    <p:sldId id="683" r:id="rId4"/>
    <p:sldId id="302" r:id="rId5"/>
    <p:sldId id="303" r:id="rId6"/>
    <p:sldId id="680" r:id="rId7"/>
    <p:sldId id="676" r:id="rId8"/>
    <p:sldId id="259" r:id="rId9"/>
    <p:sldId id="656" r:id="rId10"/>
    <p:sldId id="310" r:id="rId11"/>
    <p:sldId id="691" r:id="rId12"/>
    <p:sldId id="305" r:id="rId13"/>
    <p:sldId id="306" r:id="rId14"/>
    <p:sldId id="308" r:id="rId15"/>
    <p:sldId id="311" r:id="rId16"/>
    <p:sldId id="690" r:id="rId17"/>
    <p:sldId id="687" r:id="rId1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aley, Sarah (RGT)" initials="MS(" lastIdx="12" clrIdx="0">
    <p:extLst>
      <p:ext uri="{19B8F6BF-5375-455C-9EA6-DF929625EA0E}">
        <p15:presenceInfo xmlns:p15="http://schemas.microsoft.com/office/powerpoint/2012/main" userId="S-1-5-21-875326689-928589111-1252796590-151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C7302"/>
    <a:srgbClr val="FEAF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0" autoAdjust="0"/>
    <p:restoredTop sz="94660" autoAdjust="0"/>
  </p:normalViewPr>
  <p:slideViewPr>
    <p:cSldViewPr>
      <p:cViewPr varScale="1">
        <p:scale>
          <a:sx n="111" d="100"/>
          <a:sy n="111" d="100"/>
        </p:scale>
        <p:origin x="169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4.xml.rels><?xml version="1.0" encoding="UTF-8" standalone="yes"?>
<Relationships xmlns="http://schemas.openxmlformats.org/package/2006/relationships"><Relationship Id="rId1" Type="http://schemas.openxmlformats.org/officeDocument/2006/relationships/hyperlink" Target="https://www.oercommons.org/hubs/masscc" TargetMode="External"/></Relationships>
</file>

<file path=ppt/diagrams/_rels/drawing4.xml.rels><?xml version="1.0" encoding="UTF-8" standalone="yes"?>
<Relationships xmlns="http://schemas.openxmlformats.org/package/2006/relationships"><Relationship Id="rId1" Type="http://schemas.openxmlformats.org/officeDocument/2006/relationships/hyperlink" Target="https://www.oercommons.org/hubs/masscc"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974034-0F68-4718-BE6E-1C14FFF35B91}"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US"/>
        </a:p>
      </dgm:t>
    </dgm:pt>
    <dgm:pt modelId="{5495DED1-9C1B-4906-A812-DEBAB67AFC99}">
      <dgm:prSet phldrT="[Text]" custT="1"/>
      <dgm:spPr/>
      <dgm:t>
        <a:bodyPr/>
        <a:lstStyle/>
        <a:p>
          <a:r>
            <a:rPr lang="en-US" sz="1800" b="1" dirty="0"/>
            <a:t>Vision Project</a:t>
          </a:r>
        </a:p>
        <a:p>
          <a:r>
            <a:rPr lang="en-US" sz="1100" b="1" dirty="0"/>
            <a:t>Initiated in 2010</a:t>
          </a:r>
        </a:p>
        <a:p>
          <a:r>
            <a:rPr lang="en-US" sz="1100" b="1" dirty="0"/>
            <a:t>7 Key outcomes</a:t>
          </a:r>
        </a:p>
      </dgm:t>
    </dgm:pt>
    <dgm:pt modelId="{4CFEBF10-5148-410D-8E1C-FE260951A945}" type="parTrans" cxnId="{8924669B-5868-4E42-BC97-A1C16BD2189E}">
      <dgm:prSet/>
      <dgm:spPr/>
      <dgm:t>
        <a:bodyPr/>
        <a:lstStyle/>
        <a:p>
          <a:endParaRPr lang="en-US"/>
        </a:p>
      </dgm:t>
    </dgm:pt>
    <dgm:pt modelId="{A01539D4-5C0A-45B4-A277-38943738C54F}" type="sibTrans" cxnId="{8924669B-5868-4E42-BC97-A1C16BD2189E}">
      <dgm:prSet/>
      <dgm:spPr/>
      <dgm:t>
        <a:bodyPr/>
        <a:lstStyle/>
        <a:p>
          <a:endParaRPr lang="en-US"/>
        </a:p>
      </dgm:t>
    </dgm:pt>
    <dgm:pt modelId="{1E2472ED-E4A5-4EBF-B7C1-E5C834737A3F}">
      <dgm:prSet phldrT="[Text]" custT="1"/>
      <dgm:spPr/>
      <dgm:t>
        <a:bodyPr/>
        <a:lstStyle/>
        <a:p>
          <a:r>
            <a:rPr lang="en-US" sz="1800" b="1" dirty="0"/>
            <a:t>Big Three</a:t>
          </a:r>
        </a:p>
        <a:p>
          <a:r>
            <a:rPr lang="en-US" sz="1100" b="1" dirty="0"/>
            <a:t>Initiated in 2015</a:t>
          </a:r>
        </a:p>
        <a:p>
          <a:r>
            <a:rPr lang="en-US" sz="1100" b="1" dirty="0"/>
            <a:t>3 Key Outcomes</a:t>
          </a:r>
        </a:p>
      </dgm:t>
    </dgm:pt>
    <dgm:pt modelId="{8AE7394B-C0AD-4310-885C-05ABE11983DE}" type="parTrans" cxnId="{54526156-7450-46F8-A7CE-13EC1FBB86CA}">
      <dgm:prSet/>
      <dgm:spPr/>
      <dgm:t>
        <a:bodyPr/>
        <a:lstStyle/>
        <a:p>
          <a:endParaRPr lang="en-US"/>
        </a:p>
      </dgm:t>
    </dgm:pt>
    <dgm:pt modelId="{600F0301-85A5-404E-B215-40D5DEF701F6}" type="sibTrans" cxnId="{54526156-7450-46F8-A7CE-13EC1FBB86CA}">
      <dgm:prSet/>
      <dgm:spPr/>
      <dgm:t>
        <a:bodyPr/>
        <a:lstStyle/>
        <a:p>
          <a:endParaRPr lang="en-US"/>
        </a:p>
      </dgm:t>
    </dgm:pt>
    <dgm:pt modelId="{648015F5-94EE-4940-BC59-A4BF5E7EFD54}">
      <dgm:prSet phldrT="[Text]" custT="1"/>
      <dgm:spPr/>
      <dgm:t>
        <a:bodyPr/>
        <a:lstStyle/>
        <a:p>
          <a:r>
            <a:rPr lang="en-US" sz="1600" dirty="0"/>
            <a:t>Make college more accessible and affordable for all Massachusetts residents</a:t>
          </a:r>
        </a:p>
      </dgm:t>
    </dgm:pt>
    <dgm:pt modelId="{2A6B5F4E-4866-4AD4-BB5F-197BA6AA767C}" type="parTrans" cxnId="{96FBA9C6-C2EB-42E1-B032-53556E4C25AA}">
      <dgm:prSet/>
      <dgm:spPr/>
      <dgm:t>
        <a:bodyPr/>
        <a:lstStyle/>
        <a:p>
          <a:endParaRPr lang="en-US"/>
        </a:p>
      </dgm:t>
    </dgm:pt>
    <dgm:pt modelId="{93A4CCF7-D29C-45B5-A303-3E423F4BAA3B}" type="sibTrans" cxnId="{96FBA9C6-C2EB-42E1-B032-53556E4C25AA}">
      <dgm:prSet/>
      <dgm:spPr/>
      <dgm:t>
        <a:bodyPr/>
        <a:lstStyle/>
        <a:p>
          <a:endParaRPr lang="en-US"/>
        </a:p>
      </dgm:t>
    </dgm:pt>
    <dgm:pt modelId="{3207C4EE-3280-4F2F-B6AB-4CC92F167F16}">
      <dgm:prSet phldrT="[Text]" custT="1"/>
      <dgm:spPr/>
      <dgm:t>
        <a:bodyPr/>
        <a:lstStyle/>
        <a:p>
          <a:r>
            <a:rPr lang="en-US" sz="1800" b="1" dirty="0"/>
            <a:t>Equity</a:t>
          </a:r>
        </a:p>
        <a:p>
          <a:r>
            <a:rPr lang="en-US" sz="1100" b="1" dirty="0"/>
            <a:t>Initiated Dec. 2018</a:t>
          </a:r>
        </a:p>
        <a:p>
          <a:r>
            <a:rPr lang="en-US" sz="1100" b="1" dirty="0"/>
            <a:t>1 Key Outcome</a:t>
          </a:r>
        </a:p>
      </dgm:t>
    </dgm:pt>
    <dgm:pt modelId="{64D5BBD5-23F1-465F-978A-BBE21D9996F4}" type="parTrans" cxnId="{AC7202EB-FDB9-4A11-BD8B-600E13B6CF93}">
      <dgm:prSet/>
      <dgm:spPr/>
      <dgm:t>
        <a:bodyPr/>
        <a:lstStyle/>
        <a:p>
          <a:endParaRPr lang="en-US"/>
        </a:p>
      </dgm:t>
    </dgm:pt>
    <dgm:pt modelId="{96C8BD14-F289-4832-9459-9EC13DCBFFDF}" type="sibTrans" cxnId="{AC7202EB-FDB9-4A11-BD8B-600E13B6CF93}">
      <dgm:prSet/>
      <dgm:spPr/>
      <dgm:t>
        <a:bodyPr/>
        <a:lstStyle/>
        <a:p>
          <a:endParaRPr lang="en-US"/>
        </a:p>
      </dgm:t>
    </dgm:pt>
    <dgm:pt modelId="{ED6A9574-B518-402C-AFFC-DE2D39CE973A}">
      <dgm:prSet phldrT="[Text]" custT="1"/>
      <dgm:spPr/>
      <dgm:t>
        <a:bodyPr/>
        <a:lstStyle/>
        <a:p>
          <a:r>
            <a:rPr lang="en-US" sz="1600" dirty="0"/>
            <a:t>Significantly raise the enrollment, attainment, and long-term success outcomes among under-represented student populations</a:t>
          </a:r>
        </a:p>
      </dgm:t>
    </dgm:pt>
    <dgm:pt modelId="{558BA770-AC0E-4F0B-93A6-082ABDE0BEA5}" type="parTrans" cxnId="{F079115B-C148-42D7-9FDA-460776805C40}">
      <dgm:prSet/>
      <dgm:spPr/>
      <dgm:t>
        <a:bodyPr/>
        <a:lstStyle/>
        <a:p>
          <a:endParaRPr lang="en-US"/>
        </a:p>
      </dgm:t>
    </dgm:pt>
    <dgm:pt modelId="{54880A76-385C-4FBC-9F77-820812F32243}" type="sibTrans" cxnId="{F079115B-C148-42D7-9FDA-460776805C40}">
      <dgm:prSet/>
      <dgm:spPr/>
      <dgm:t>
        <a:bodyPr/>
        <a:lstStyle/>
        <a:p>
          <a:endParaRPr lang="en-US"/>
        </a:p>
      </dgm:t>
    </dgm:pt>
    <dgm:pt modelId="{81F0FF19-3693-4DEA-94A2-EDCC13841D36}">
      <dgm:prSet phldrT="[Text]" custT="1"/>
      <dgm:spPr/>
      <dgm:t>
        <a:bodyPr/>
        <a:lstStyle/>
        <a:p>
          <a:endParaRPr lang="en-US" sz="1600" dirty="0"/>
        </a:p>
      </dgm:t>
    </dgm:pt>
    <dgm:pt modelId="{7B26CAD9-55A2-4183-98FF-4D96F8F43D4B}" type="parTrans" cxnId="{1FDCC798-59C6-4925-9917-FAC46424D22A}">
      <dgm:prSet/>
      <dgm:spPr/>
      <dgm:t>
        <a:bodyPr/>
        <a:lstStyle/>
        <a:p>
          <a:endParaRPr lang="en-US"/>
        </a:p>
      </dgm:t>
    </dgm:pt>
    <dgm:pt modelId="{CCF67EE9-2C40-4F16-AB20-4CE9CCF43562}" type="sibTrans" cxnId="{1FDCC798-59C6-4925-9917-FAC46424D22A}">
      <dgm:prSet/>
      <dgm:spPr/>
      <dgm:t>
        <a:bodyPr/>
        <a:lstStyle/>
        <a:p>
          <a:endParaRPr lang="en-US"/>
        </a:p>
      </dgm:t>
    </dgm:pt>
    <dgm:pt modelId="{B53E693F-3962-4D65-AC40-C3D619EE2C61}">
      <dgm:prSet phldrT="[Text]" custT="1"/>
      <dgm:spPr/>
      <dgm:t>
        <a:bodyPr/>
        <a:lstStyle/>
        <a:p>
          <a:endParaRPr lang="en-US" sz="1800" dirty="0"/>
        </a:p>
      </dgm:t>
    </dgm:pt>
    <dgm:pt modelId="{7F2E8A57-BF97-4688-9B01-D2789DD19C85}" type="parTrans" cxnId="{159673C2-30B0-43A0-9290-6893B51B3606}">
      <dgm:prSet/>
      <dgm:spPr/>
      <dgm:t>
        <a:bodyPr/>
        <a:lstStyle/>
        <a:p>
          <a:endParaRPr lang="en-US"/>
        </a:p>
      </dgm:t>
    </dgm:pt>
    <dgm:pt modelId="{C5F99A33-1340-4FF4-BCFE-EEE84EDEB579}" type="sibTrans" cxnId="{159673C2-30B0-43A0-9290-6893B51B3606}">
      <dgm:prSet/>
      <dgm:spPr/>
      <dgm:t>
        <a:bodyPr/>
        <a:lstStyle/>
        <a:p>
          <a:endParaRPr lang="en-US"/>
        </a:p>
      </dgm:t>
    </dgm:pt>
    <dgm:pt modelId="{19A8B9B3-5674-456D-A4D9-ACB1B7E23CD9}">
      <dgm:prSet custT="1"/>
      <dgm:spPr/>
      <dgm:t>
        <a:bodyPr/>
        <a:lstStyle/>
        <a:p>
          <a:r>
            <a:rPr lang="en-US" sz="1600" dirty="0"/>
            <a:t>College Participation</a:t>
          </a:r>
        </a:p>
      </dgm:t>
    </dgm:pt>
    <dgm:pt modelId="{7BC38F47-7867-4141-9BE3-BE1FD4E59655}" type="parTrans" cxnId="{84F617C6-FA54-4CBD-82EE-E669FA04303D}">
      <dgm:prSet/>
      <dgm:spPr/>
      <dgm:t>
        <a:bodyPr/>
        <a:lstStyle/>
        <a:p>
          <a:endParaRPr lang="en-US"/>
        </a:p>
      </dgm:t>
    </dgm:pt>
    <dgm:pt modelId="{81113866-D4AD-459F-A233-E686B108786F}" type="sibTrans" cxnId="{84F617C6-FA54-4CBD-82EE-E669FA04303D}">
      <dgm:prSet/>
      <dgm:spPr/>
      <dgm:t>
        <a:bodyPr/>
        <a:lstStyle/>
        <a:p>
          <a:endParaRPr lang="en-US"/>
        </a:p>
      </dgm:t>
    </dgm:pt>
    <dgm:pt modelId="{E933B64A-0C05-417F-A224-F2F18C32356C}">
      <dgm:prSet custT="1"/>
      <dgm:spPr/>
      <dgm:t>
        <a:bodyPr/>
        <a:lstStyle/>
        <a:p>
          <a:r>
            <a:rPr lang="en-US" sz="1600" dirty="0"/>
            <a:t>College Completion</a:t>
          </a:r>
        </a:p>
      </dgm:t>
    </dgm:pt>
    <dgm:pt modelId="{CCC60548-CCE7-408A-BEFE-E908ADF6FFBD}" type="parTrans" cxnId="{B92E8306-604B-4397-B1D4-D50FC329B026}">
      <dgm:prSet/>
      <dgm:spPr/>
      <dgm:t>
        <a:bodyPr/>
        <a:lstStyle/>
        <a:p>
          <a:endParaRPr lang="en-US"/>
        </a:p>
      </dgm:t>
    </dgm:pt>
    <dgm:pt modelId="{A1A1071C-40F9-4689-AC0D-AF4AAC94345B}" type="sibTrans" cxnId="{B92E8306-604B-4397-B1D4-D50FC329B026}">
      <dgm:prSet/>
      <dgm:spPr/>
      <dgm:t>
        <a:bodyPr/>
        <a:lstStyle/>
        <a:p>
          <a:endParaRPr lang="en-US"/>
        </a:p>
      </dgm:t>
    </dgm:pt>
    <dgm:pt modelId="{984B5161-C082-4D7E-ABF9-F3AB64EB4067}">
      <dgm:prSet custT="1"/>
      <dgm:spPr/>
      <dgm:t>
        <a:bodyPr/>
        <a:lstStyle/>
        <a:p>
          <a:r>
            <a:rPr lang="en-US" sz="1600" dirty="0"/>
            <a:t>Student Learning Outcomes</a:t>
          </a:r>
        </a:p>
      </dgm:t>
    </dgm:pt>
    <dgm:pt modelId="{543D978E-5748-4AB1-8DC8-B13AC2F0AE15}" type="parTrans" cxnId="{D04F5586-B127-4CEF-8FB7-D0C85E8F8AA6}">
      <dgm:prSet/>
      <dgm:spPr/>
      <dgm:t>
        <a:bodyPr/>
        <a:lstStyle/>
        <a:p>
          <a:endParaRPr lang="en-US"/>
        </a:p>
      </dgm:t>
    </dgm:pt>
    <dgm:pt modelId="{C9A06DF7-951A-4500-9966-5814B2A7E637}" type="sibTrans" cxnId="{D04F5586-B127-4CEF-8FB7-D0C85E8F8AA6}">
      <dgm:prSet/>
      <dgm:spPr/>
      <dgm:t>
        <a:bodyPr/>
        <a:lstStyle/>
        <a:p>
          <a:endParaRPr lang="en-US"/>
        </a:p>
      </dgm:t>
    </dgm:pt>
    <dgm:pt modelId="{35E74E9A-C992-4037-B6A7-DBB3D88C3BB0}">
      <dgm:prSet custT="1"/>
      <dgm:spPr/>
      <dgm:t>
        <a:bodyPr/>
        <a:lstStyle/>
        <a:p>
          <a:r>
            <a:rPr lang="en-US" sz="1600" dirty="0"/>
            <a:t>Workforce Alignment</a:t>
          </a:r>
        </a:p>
      </dgm:t>
    </dgm:pt>
    <dgm:pt modelId="{9CD77F7A-85BA-41E6-9383-5782361A1B75}" type="parTrans" cxnId="{21BA4A64-38DC-4987-B5E0-EA12472035A8}">
      <dgm:prSet/>
      <dgm:spPr/>
      <dgm:t>
        <a:bodyPr/>
        <a:lstStyle/>
        <a:p>
          <a:endParaRPr lang="en-US"/>
        </a:p>
      </dgm:t>
    </dgm:pt>
    <dgm:pt modelId="{BDADAE03-0294-473B-B50D-DABB8D458167}" type="sibTrans" cxnId="{21BA4A64-38DC-4987-B5E0-EA12472035A8}">
      <dgm:prSet/>
      <dgm:spPr/>
      <dgm:t>
        <a:bodyPr/>
        <a:lstStyle/>
        <a:p>
          <a:endParaRPr lang="en-US"/>
        </a:p>
      </dgm:t>
    </dgm:pt>
    <dgm:pt modelId="{CA80750A-878F-4645-996F-50CF7B1842B1}">
      <dgm:prSet custT="1"/>
      <dgm:spPr/>
      <dgm:t>
        <a:bodyPr/>
        <a:lstStyle/>
        <a:p>
          <a:r>
            <a:rPr lang="en-US" sz="1600" dirty="0"/>
            <a:t>Civic Learning</a:t>
          </a:r>
        </a:p>
      </dgm:t>
    </dgm:pt>
    <dgm:pt modelId="{74B2F537-9506-4EEC-9A4D-59FBCF545FA4}" type="parTrans" cxnId="{4E1144A9-CFEF-4792-B574-47524D29316D}">
      <dgm:prSet/>
      <dgm:spPr/>
      <dgm:t>
        <a:bodyPr/>
        <a:lstStyle/>
        <a:p>
          <a:endParaRPr lang="en-US"/>
        </a:p>
      </dgm:t>
    </dgm:pt>
    <dgm:pt modelId="{19BB6D30-1731-4565-ADF0-DCCD4FC41BBC}" type="sibTrans" cxnId="{4E1144A9-CFEF-4792-B574-47524D29316D}">
      <dgm:prSet/>
      <dgm:spPr/>
      <dgm:t>
        <a:bodyPr/>
        <a:lstStyle/>
        <a:p>
          <a:endParaRPr lang="en-US"/>
        </a:p>
      </dgm:t>
    </dgm:pt>
    <dgm:pt modelId="{74624E00-C2A0-450B-A4E8-BB55FB1373AC}">
      <dgm:prSet custT="1"/>
      <dgm:spPr/>
      <dgm:t>
        <a:bodyPr/>
        <a:lstStyle/>
        <a:p>
          <a:r>
            <a:rPr lang="en-US" sz="1600" dirty="0"/>
            <a:t>Closing Achievement Gaps</a:t>
          </a:r>
        </a:p>
      </dgm:t>
    </dgm:pt>
    <dgm:pt modelId="{804C0DF6-D31A-4931-AB6E-AE11E1AB495E}" type="parTrans" cxnId="{6323588B-B9F1-4FE1-8799-AB7A10E071A8}">
      <dgm:prSet/>
      <dgm:spPr/>
      <dgm:t>
        <a:bodyPr/>
        <a:lstStyle/>
        <a:p>
          <a:endParaRPr lang="en-US"/>
        </a:p>
      </dgm:t>
    </dgm:pt>
    <dgm:pt modelId="{3B3177D8-C371-447E-8B43-15669C0649D1}" type="sibTrans" cxnId="{6323588B-B9F1-4FE1-8799-AB7A10E071A8}">
      <dgm:prSet/>
      <dgm:spPr/>
      <dgm:t>
        <a:bodyPr/>
        <a:lstStyle/>
        <a:p>
          <a:endParaRPr lang="en-US"/>
        </a:p>
      </dgm:t>
    </dgm:pt>
    <dgm:pt modelId="{0A327E51-ED40-4A3E-8A56-509EAE251BA6}">
      <dgm:prSet custT="1"/>
      <dgm:spPr/>
      <dgm:t>
        <a:bodyPr/>
        <a:lstStyle/>
        <a:p>
          <a:r>
            <a:rPr lang="en-US" sz="1600" dirty="0"/>
            <a:t>Research </a:t>
          </a:r>
        </a:p>
      </dgm:t>
    </dgm:pt>
    <dgm:pt modelId="{5A3429F4-2B53-4E86-9A9F-2137D69D8F66}" type="parTrans" cxnId="{BC925AD6-7E02-407D-A3C0-942FD66E9734}">
      <dgm:prSet/>
      <dgm:spPr/>
      <dgm:t>
        <a:bodyPr/>
        <a:lstStyle/>
        <a:p>
          <a:endParaRPr lang="en-US"/>
        </a:p>
      </dgm:t>
    </dgm:pt>
    <dgm:pt modelId="{AFA158E7-59D9-4616-A008-254CC315DFAD}" type="sibTrans" cxnId="{BC925AD6-7E02-407D-A3C0-942FD66E9734}">
      <dgm:prSet/>
      <dgm:spPr/>
      <dgm:t>
        <a:bodyPr/>
        <a:lstStyle/>
        <a:p>
          <a:endParaRPr lang="en-US"/>
        </a:p>
      </dgm:t>
    </dgm:pt>
    <dgm:pt modelId="{1A1AD3F5-55C7-4C9B-91E3-65BB957337E9}">
      <dgm:prSet custT="1"/>
      <dgm:spPr/>
      <dgm:t>
        <a:bodyPr/>
        <a:lstStyle/>
        <a:p>
          <a:endParaRPr lang="en-US" sz="1600" dirty="0"/>
        </a:p>
      </dgm:t>
    </dgm:pt>
    <dgm:pt modelId="{FF5CBCF4-0539-460D-99C3-BA184A50EA3E}" type="parTrans" cxnId="{2B737E28-80A4-48D5-9DB6-5BC97B57BCED}">
      <dgm:prSet/>
      <dgm:spPr/>
      <dgm:t>
        <a:bodyPr/>
        <a:lstStyle/>
        <a:p>
          <a:endParaRPr lang="en-US"/>
        </a:p>
      </dgm:t>
    </dgm:pt>
    <dgm:pt modelId="{272D0BB6-73A1-4E8A-A7CF-08CA85EF4BA5}" type="sibTrans" cxnId="{2B737E28-80A4-48D5-9DB6-5BC97B57BCED}">
      <dgm:prSet/>
      <dgm:spPr/>
      <dgm:t>
        <a:bodyPr/>
        <a:lstStyle/>
        <a:p>
          <a:endParaRPr lang="en-US"/>
        </a:p>
      </dgm:t>
    </dgm:pt>
    <dgm:pt modelId="{DA32C018-F05B-4D4A-9C2D-E207A39C898F}">
      <dgm:prSet phldrT="[Text]" custT="1"/>
      <dgm:spPr/>
      <dgm:t>
        <a:bodyPr/>
        <a:lstStyle/>
        <a:p>
          <a:r>
            <a:rPr lang="en-US" sz="1600" dirty="0"/>
            <a:t>Lead the nation in:</a:t>
          </a:r>
        </a:p>
      </dgm:t>
    </dgm:pt>
    <dgm:pt modelId="{5CD5C984-411C-434B-A2BB-7978802143FB}" type="parTrans" cxnId="{B984A8A0-9F5A-4A40-B948-540441363E5D}">
      <dgm:prSet/>
      <dgm:spPr/>
      <dgm:t>
        <a:bodyPr/>
        <a:lstStyle/>
        <a:p>
          <a:endParaRPr lang="en-US"/>
        </a:p>
      </dgm:t>
    </dgm:pt>
    <dgm:pt modelId="{75BAF24C-1ADC-4104-8451-8847EDF17843}" type="sibTrans" cxnId="{B984A8A0-9F5A-4A40-B948-540441363E5D}">
      <dgm:prSet/>
      <dgm:spPr/>
      <dgm:t>
        <a:bodyPr/>
        <a:lstStyle/>
        <a:p>
          <a:endParaRPr lang="en-US"/>
        </a:p>
      </dgm:t>
    </dgm:pt>
    <dgm:pt modelId="{101A440A-9596-46ED-83DE-3DA84CE0BC3D}">
      <dgm:prSet custT="1"/>
      <dgm:spPr/>
      <dgm:t>
        <a:bodyPr/>
        <a:lstStyle/>
        <a:p>
          <a:r>
            <a:rPr lang="en-US" sz="1600" dirty="0"/>
            <a:t>Close gaps in student opportunity and achievement</a:t>
          </a:r>
        </a:p>
      </dgm:t>
    </dgm:pt>
    <dgm:pt modelId="{392007D0-8076-4C9A-BA87-FE4DD75F540F}" type="parTrans" cxnId="{28B35B7A-2C0B-4277-AD68-053B40EA9748}">
      <dgm:prSet/>
      <dgm:spPr/>
      <dgm:t>
        <a:bodyPr/>
        <a:lstStyle/>
        <a:p>
          <a:endParaRPr lang="en-US"/>
        </a:p>
      </dgm:t>
    </dgm:pt>
    <dgm:pt modelId="{53DF98E8-4C78-45DC-BA31-910C153ED000}" type="sibTrans" cxnId="{28B35B7A-2C0B-4277-AD68-053B40EA9748}">
      <dgm:prSet/>
      <dgm:spPr/>
      <dgm:t>
        <a:bodyPr/>
        <a:lstStyle/>
        <a:p>
          <a:endParaRPr lang="en-US"/>
        </a:p>
      </dgm:t>
    </dgm:pt>
    <dgm:pt modelId="{B7B1F023-D1B7-44D9-ABBE-FE4FFC2CCDAF}">
      <dgm:prSet custT="1"/>
      <dgm:spPr/>
      <dgm:t>
        <a:bodyPr/>
        <a:lstStyle/>
        <a:p>
          <a:r>
            <a:rPr lang="en-US" sz="1600" dirty="0"/>
            <a:t>Improve college completion rates</a:t>
          </a:r>
        </a:p>
      </dgm:t>
    </dgm:pt>
    <dgm:pt modelId="{849DBFDE-1DB5-4DE9-93CF-2930AA9717A8}" type="parTrans" cxnId="{46735CB0-4CBF-4016-86AF-5CC3A701EA61}">
      <dgm:prSet/>
      <dgm:spPr/>
      <dgm:t>
        <a:bodyPr/>
        <a:lstStyle/>
        <a:p>
          <a:endParaRPr lang="en-US"/>
        </a:p>
      </dgm:t>
    </dgm:pt>
    <dgm:pt modelId="{FA4AF81E-51CF-40CF-9F2D-0B1F04314915}" type="sibTrans" cxnId="{46735CB0-4CBF-4016-86AF-5CC3A701EA61}">
      <dgm:prSet/>
      <dgm:spPr/>
      <dgm:t>
        <a:bodyPr/>
        <a:lstStyle/>
        <a:p>
          <a:endParaRPr lang="en-US"/>
        </a:p>
      </dgm:t>
    </dgm:pt>
    <dgm:pt modelId="{AD21290D-1591-4395-B0B8-16C4EA312733}">
      <dgm:prSet custT="1"/>
      <dgm:spPr/>
      <dgm:t>
        <a:bodyPr/>
        <a:lstStyle/>
        <a:p>
          <a:endParaRPr lang="en-US" sz="1800" dirty="0"/>
        </a:p>
      </dgm:t>
    </dgm:pt>
    <dgm:pt modelId="{F39BA036-A6D8-4EE2-B414-B7883A4FCE57}" type="parTrans" cxnId="{173CE873-62D5-47F4-9065-D71317B36FFF}">
      <dgm:prSet/>
      <dgm:spPr/>
      <dgm:t>
        <a:bodyPr/>
        <a:lstStyle/>
        <a:p>
          <a:endParaRPr lang="en-US"/>
        </a:p>
      </dgm:t>
    </dgm:pt>
    <dgm:pt modelId="{1986874C-75E5-4DFF-ABFF-B881D1902D7D}" type="sibTrans" cxnId="{173CE873-62D5-47F4-9065-D71317B36FFF}">
      <dgm:prSet/>
      <dgm:spPr/>
      <dgm:t>
        <a:bodyPr/>
        <a:lstStyle/>
        <a:p>
          <a:endParaRPr lang="en-US"/>
        </a:p>
      </dgm:t>
    </dgm:pt>
    <dgm:pt modelId="{8A97F1A5-32B7-4F5D-B399-1EB75FF4F172}">
      <dgm:prSet phldrT="[Text]" custT="1"/>
      <dgm:spPr/>
      <dgm:t>
        <a:bodyPr/>
        <a:lstStyle/>
        <a:p>
          <a:endParaRPr lang="en-US" sz="1800" dirty="0"/>
        </a:p>
      </dgm:t>
    </dgm:pt>
    <dgm:pt modelId="{46A467AC-1FC9-44D8-B5FE-BCAA3E0C5EA0}" type="parTrans" cxnId="{A6635841-7C36-4388-B3AF-D12F5DED2D72}">
      <dgm:prSet/>
      <dgm:spPr/>
      <dgm:t>
        <a:bodyPr/>
        <a:lstStyle/>
        <a:p>
          <a:endParaRPr lang="en-US"/>
        </a:p>
      </dgm:t>
    </dgm:pt>
    <dgm:pt modelId="{27D4EB0A-7F33-4ED5-80B3-F77A214EB5DE}" type="sibTrans" cxnId="{A6635841-7C36-4388-B3AF-D12F5DED2D72}">
      <dgm:prSet/>
      <dgm:spPr/>
      <dgm:t>
        <a:bodyPr/>
        <a:lstStyle/>
        <a:p>
          <a:endParaRPr lang="en-US"/>
        </a:p>
      </dgm:t>
    </dgm:pt>
    <dgm:pt modelId="{75AF4F41-6A07-4E5F-98AF-2F7E46DF4A9C}">
      <dgm:prSet custT="1"/>
      <dgm:spPr/>
      <dgm:t>
        <a:bodyPr/>
        <a:lstStyle/>
        <a:p>
          <a:endParaRPr lang="en-US" sz="1800" dirty="0"/>
        </a:p>
      </dgm:t>
    </dgm:pt>
    <dgm:pt modelId="{929E5B95-8294-400B-B5DD-497646890B1A}" type="parTrans" cxnId="{9DF0F1F4-AF1F-4098-B959-ACEA9F7E4BE5}">
      <dgm:prSet/>
      <dgm:spPr/>
      <dgm:t>
        <a:bodyPr/>
        <a:lstStyle/>
        <a:p>
          <a:endParaRPr lang="en-US"/>
        </a:p>
      </dgm:t>
    </dgm:pt>
    <dgm:pt modelId="{62A4D3A8-0638-42D1-85F5-D47F99996F73}" type="sibTrans" cxnId="{9DF0F1F4-AF1F-4098-B959-ACEA9F7E4BE5}">
      <dgm:prSet/>
      <dgm:spPr/>
      <dgm:t>
        <a:bodyPr/>
        <a:lstStyle/>
        <a:p>
          <a:endParaRPr lang="en-US"/>
        </a:p>
      </dgm:t>
    </dgm:pt>
    <dgm:pt modelId="{B58F1F05-F378-454B-ABE1-496502BD8760}" type="pres">
      <dgm:prSet presAssocID="{3B974034-0F68-4718-BE6E-1C14FFF35B91}" presName="Name0" presStyleCnt="0">
        <dgm:presLayoutVars>
          <dgm:dir/>
          <dgm:animLvl val="lvl"/>
          <dgm:resizeHandles val="exact"/>
        </dgm:presLayoutVars>
      </dgm:prSet>
      <dgm:spPr/>
    </dgm:pt>
    <dgm:pt modelId="{63087632-15F0-4493-BA17-87B05CD79F0B}" type="pres">
      <dgm:prSet presAssocID="{5495DED1-9C1B-4906-A812-DEBAB67AFC99}" presName="composite" presStyleCnt="0"/>
      <dgm:spPr/>
    </dgm:pt>
    <dgm:pt modelId="{2AECB2CB-2226-446C-88CC-29169A74F59A}" type="pres">
      <dgm:prSet presAssocID="{5495DED1-9C1B-4906-A812-DEBAB67AFC99}" presName="parTx" presStyleLbl="alignNode1" presStyleIdx="0" presStyleCnt="3">
        <dgm:presLayoutVars>
          <dgm:chMax val="0"/>
          <dgm:chPref val="0"/>
          <dgm:bulletEnabled val="1"/>
        </dgm:presLayoutVars>
      </dgm:prSet>
      <dgm:spPr/>
    </dgm:pt>
    <dgm:pt modelId="{F516FF3A-1219-43B3-9FAD-871A204EB7FB}" type="pres">
      <dgm:prSet presAssocID="{5495DED1-9C1B-4906-A812-DEBAB67AFC99}" presName="desTx" presStyleLbl="alignAccFollowNode1" presStyleIdx="0" presStyleCnt="3">
        <dgm:presLayoutVars>
          <dgm:bulletEnabled val="1"/>
        </dgm:presLayoutVars>
      </dgm:prSet>
      <dgm:spPr/>
    </dgm:pt>
    <dgm:pt modelId="{F30CB9D1-E75D-40C2-A3B3-37C041106E34}" type="pres">
      <dgm:prSet presAssocID="{A01539D4-5C0A-45B4-A277-38943738C54F}" presName="space" presStyleCnt="0"/>
      <dgm:spPr/>
    </dgm:pt>
    <dgm:pt modelId="{5D3BE87F-077B-43FD-B29D-A2B633410A83}" type="pres">
      <dgm:prSet presAssocID="{1E2472ED-E4A5-4EBF-B7C1-E5C834737A3F}" presName="composite" presStyleCnt="0"/>
      <dgm:spPr/>
    </dgm:pt>
    <dgm:pt modelId="{A4982071-3416-45B1-A52D-1CC96C1D5120}" type="pres">
      <dgm:prSet presAssocID="{1E2472ED-E4A5-4EBF-B7C1-E5C834737A3F}" presName="parTx" presStyleLbl="alignNode1" presStyleIdx="1" presStyleCnt="3">
        <dgm:presLayoutVars>
          <dgm:chMax val="0"/>
          <dgm:chPref val="0"/>
          <dgm:bulletEnabled val="1"/>
        </dgm:presLayoutVars>
      </dgm:prSet>
      <dgm:spPr/>
    </dgm:pt>
    <dgm:pt modelId="{36C8327F-E7D2-4FEA-BF86-ED8E1A6EB969}" type="pres">
      <dgm:prSet presAssocID="{1E2472ED-E4A5-4EBF-B7C1-E5C834737A3F}" presName="desTx" presStyleLbl="alignAccFollowNode1" presStyleIdx="1" presStyleCnt="3">
        <dgm:presLayoutVars>
          <dgm:bulletEnabled val="1"/>
        </dgm:presLayoutVars>
      </dgm:prSet>
      <dgm:spPr/>
    </dgm:pt>
    <dgm:pt modelId="{38ED8C4A-07AF-48EE-8C48-8AF4F37F111E}" type="pres">
      <dgm:prSet presAssocID="{600F0301-85A5-404E-B215-40D5DEF701F6}" presName="space" presStyleCnt="0"/>
      <dgm:spPr/>
    </dgm:pt>
    <dgm:pt modelId="{8A95CE7C-2F8C-43EE-9961-03D6E2CE4741}" type="pres">
      <dgm:prSet presAssocID="{3207C4EE-3280-4F2F-B6AB-4CC92F167F16}" presName="composite" presStyleCnt="0"/>
      <dgm:spPr/>
    </dgm:pt>
    <dgm:pt modelId="{E79B581F-3D2C-4799-A94D-C78CC0FD8AF4}" type="pres">
      <dgm:prSet presAssocID="{3207C4EE-3280-4F2F-B6AB-4CC92F167F16}" presName="parTx" presStyleLbl="alignNode1" presStyleIdx="2" presStyleCnt="3">
        <dgm:presLayoutVars>
          <dgm:chMax val="0"/>
          <dgm:chPref val="0"/>
          <dgm:bulletEnabled val="1"/>
        </dgm:presLayoutVars>
      </dgm:prSet>
      <dgm:spPr/>
    </dgm:pt>
    <dgm:pt modelId="{101CD466-8726-4D7A-B727-67DCEE5EDB1C}" type="pres">
      <dgm:prSet presAssocID="{3207C4EE-3280-4F2F-B6AB-4CC92F167F16}" presName="desTx" presStyleLbl="alignAccFollowNode1" presStyleIdx="2" presStyleCnt="3">
        <dgm:presLayoutVars>
          <dgm:bulletEnabled val="1"/>
        </dgm:presLayoutVars>
      </dgm:prSet>
      <dgm:spPr/>
    </dgm:pt>
  </dgm:ptLst>
  <dgm:cxnLst>
    <dgm:cxn modelId="{B92E8306-604B-4397-B1D4-D50FC329B026}" srcId="{5495DED1-9C1B-4906-A812-DEBAB67AFC99}" destId="{E933B64A-0C05-417F-A224-F2F18C32356C}" srcOrd="2" destOrd="0" parTransId="{CCC60548-CCE7-408A-BEFE-E908ADF6FFBD}" sibTransId="{A1A1071C-40F9-4689-AC0D-AF4AAC94345B}"/>
    <dgm:cxn modelId="{EC640114-22FF-4BE7-B279-67943E460108}" type="presOf" srcId="{DA32C018-F05B-4D4A-9C2D-E207A39C898F}" destId="{F516FF3A-1219-43B3-9FAD-871A204EB7FB}" srcOrd="0" destOrd="0" presId="urn:microsoft.com/office/officeart/2005/8/layout/hList1"/>
    <dgm:cxn modelId="{D3726319-750D-48F8-BFE2-577380942C4E}" type="presOf" srcId="{5495DED1-9C1B-4906-A812-DEBAB67AFC99}" destId="{2AECB2CB-2226-446C-88CC-29169A74F59A}" srcOrd="0" destOrd="0" presId="urn:microsoft.com/office/officeart/2005/8/layout/hList1"/>
    <dgm:cxn modelId="{6579321E-695F-4FE8-9DE9-67C67887565C}" type="presOf" srcId="{1A1AD3F5-55C7-4C9B-91E3-65BB957337E9}" destId="{F516FF3A-1219-43B3-9FAD-871A204EB7FB}" srcOrd="0" destOrd="8" presId="urn:microsoft.com/office/officeart/2005/8/layout/hList1"/>
    <dgm:cxn modelId="{3A27B127-1BC3-4BCC-A2CB-AE9A6C071A12}" type="presOf" srcId="{35E74E9A-C992-4037-B6A7-DBB3D88C3BB0}" destId="{F516FF3A-1219-43B3-9FAD-871A204EB7FB}" srcOrd="0" destOrd="4" presId="urn:microsoft.com/office/officeart/2005/8/layout/hList1"/>
    <dgm:cxn modelId="{2B737E28-80A4-48D5-9DB6-5BC97B57BCED}" srcId="{5495DED1-9C1B-4906-A812-DEBAB67AFC99}" destId="{1A1AD3F5-55C7-4C9B-91E3-65BB957337E9}" srcOrd="8" destOrd="0" parTransId="{FF5CBCF4-0539-460D-99C3-BA184A50EA3E}" sibTransId="{272D0BB6-73A1-4E8A-A7CF-08CA85EF4BA5}"/>
    <dgm:cxn modelId="{89CE6A40-F55A-44D9-B9A7-72117E98E62A}" type="presOf" srcId="{101A440A-9596-46ED-83DE-3DA84CE0BC3D}" destId="{36C8327F-E7D2-4FEA-BF86-ED8E1A6EB969}" srcOrd="0" destOrd="1" presId="urn:microsoft.com/office/officeart/2005/8/layout/hList1"/>
    <dgm:cxn modelId="{F079115B-C148-42D7-9FDA-460776805C40}" srcId="{3207C4EE-3280-4F2F-B6AB-4CC92F167F16}" destId="{ED6A9574-B518-402C-AFFC-DE2D39CE973A}" srcOrd="0" destOrd="0" parTransId="{558BA770-AC0E-4F0B-93A6-082ABDE0BEA5}" sibTransId="{54880A76-385C-4FBC-9F77-820812F32243}"/>
    <dgm:cxn modelId="{A6635841-7C36-4388-B3AF-D12F5DED2D72}" srcId="{1E2472ED-E4A5-4EBF-B7C1-E5C834737A3F}" destId="{8A97F1A5-32B7-4F5D-B399-1EB75FF4F172}" srcOrd="4" destOrd="0" parTransId="{46A467AC-1FC9-44D8-B5FE-BCAA3E0C5EA0}" sibTransId="{27D4EB0A-7F33-4ED5-80B3-F77A214EB5DE}"/>
    <dgm:cxn modelId="{47578941-0F51-4949-8F7F-1FBD104D9052}" type="presOf" srcId="{19A8B9B3-5674-456D-A4D9-ACB1B7E23CD9}" destId="{F516FF3A-1219-43B3-9FAD-871A204EB7FB}" srcOrd="0" destOrd="1" presId="urn:microsoft.com/office/officeart/2005/8/layout/hList1"/>
    <dgm:cxn modelId="{21BA4A64-38DC-4987-B5E0-EA12472035A8}" srcId="{5495DED1-9C1B-4906-A812-DEBAB67AFC99}" destId="{35E74E9A-C992-4037-B6A7-DBB3D88C3BB0}" srcOrd="4" destOrd="0" parTransId="{9CD77F7A-85BA-41E6-9383-5782361A1B75}" sibTransId="{BDADAE03-0294-473B-B50D-DABB8D458167}"/>
    <dgm:cxn modelId="{7671AF6F-546D-407F-A961-7F18D4911AF2}" type="presOf" srcId="{0A327E51-ED40-4A3E-8A56-509EAE251BA6}" destId="{F516FF3A-1219-43B3-9FAD-871A204EB7FB}" srcOrd="0" destOrd="7" presId="urn:microsoft.com/office/officeart/2005/8/layout/hList1"/>
    <dgm:cxn modelId="{9EA9AF6F-E233-4D78-A0F1-CC8A30BCB6CD}" type="presOf" srcId="{AD21290D-1591-4395-B0B8-16C4EA312733}" destId="{36C8327F-E7D2-4FEA-BF86-ED8E1A6EB969}" srcOrd="0" destOrd="3" presId="urn:microsoft.com/office/officeart/2005/8/layout/hList1"/>
    <dgm:cxn modelId="{173CE873-62D5-47F4-9065-D71317B36FFF}" srcId="{1E2472ED-E4A5-4EBF-B7C1-E5C834737A3F}" destId="{AD21290D-1591-4395-B0B8-16C4EA312733}" srcOrd="3" destOrd="0" parTransId="{F39BA036-A6D8-4EE2-B414-B7883A4FCE57}" sibTransId="{1986874C-75E5-4DFF-ABFF-B881D1902D7D}"/>
    <dgm:cxn modelId="{54526156-7450-46F8-A7CE-13EC1FBB86CA}" srcId="{3B974034-0F68-4718-BE6E-1C14FFF35B91}" destId="{1E2472ED-E4A5-4EBF-B7C1-E5C834737A3F}" srcOrd="1" destOrd="0" parTransId="{8AE7394B-C0AD-4310-885C-05ABE11983DE}" sibTransId="{600F0301-85A5-404E-B215-40D5DEF701F6}"/>
    <dgm:cxn modelId="{28B35B7A-2C0B-4277-AD68-053B40EA9748}" srcId="{1E2472ED-E4A5-4EBF-B7C1-E5C834737A3F}" destId="{101A440A-9596-46ED-83DE-3DA84CE0BC3D}" srcOrd="1" destOrd="0" parTransId="{392007D0-8076-4C9A-BA87-FE4DD75F540F}" sibTransId="{53DF98E8-4C78-45DC-BA31-910C153ED000}"/>
    <dgm:cxn modelId="{8169505A-CC7F-4F0A-A7AA-E0F804D5D57C}" type="presOf" srcId="{1E2472ED-E4A5-4EBF-B7C1-E5C834737A3F}" destId="{A4982071-3416-45B1-A52D-1CC96C1D5120}" srcOrd="0" destOrd="0" presId="urn:microsoft.com/office/officeart/2005/8/layout/hList1"/>
    <dgm:cxn modelId="{18310882-45EF-413D-B290-ECEE80FA3C21}" type="presOf" srcId="{CA80750A-878F-4645-996F-50CF7B1842B1}" destId="{F516FF3A-1219-43B3-9FAD-871A204EB7FB}" srcOrd="0" destOrd="5" presId="urn:microsoft.com/office/officeart/2005/8/layout/hList1"/>
    <dgm:cxn modelId="{D04F5586-B127-4CEF-8FB7-D0C85E8F8AA6}" srcId="{5495DED1-9C1B-4906-A812-DEBAB67AFC99}" destId="{984B5161-C082-4D7E-ABF9-F3AB64EB4067}" srcOrd="3" destOrd="0" parTransId="{543D978E-5748-4AB1-8DC8-B13AC2F0AE15}" sibTransId="{C9A06DF7-951A-4500-9966-5814B2A7E637}"/>
    <dgm:cxn modelId="{1C82F888-2467-4350-856E-7010A80FC1D6}" type="presOf" srcId="{75AF4F41-6A07-4E5F-98AF-2F7E46DF4A9C}" destId="{101CD466-8726-4D7A-B727-67DCEE5EDB1C}" srcOrd="0" destOrd="1" presId="urn:microsoft.com/office/officeart/2005/8/layout/hList1"/>
    <dgm:cxn modelId="{6323588B-B9F1-4FE1-8799-AB7A10E071A8}" srcId="{5495DED1-9C1B-4906-A812-DEBAB67AFC99}" destId="{74624E00-C2A0-450B-A4E8-BB55FB1373AC}" srcOrd="6" destOrd="0" parTransId="{804C0DF6-D31A-4931-AB6E-AE11E1AB495E}" sibTransId="{3B3177D8-C371-447E-8B43-15669C0649D1}"/>
    <dgm:cxn modelId="{2BAA9792-AE21-407C-9747-3D0575D6837F}" type="presOf" srcId="{ED6A9574-B518-402C-AFFC-DE2D39CE973A}" destId="{101CD466-8726-4D7A-B727-67DCEE5EDB1C}" srcOrd="0" destOrd="0" presId="urn:microsoft.com/office/officeart/2005/8/layout/hList1"/>
    <dgm:cxn modelId="{1FDCC798-59C6-4925-9917-FAC46424D22A}" srcId="{5495DED1-9C1B-4906-A812-DEBAB67AFC99}" destId="{81F0FF19-3693-4DEA-94A2-EDCC13841D36}" srcOrd="9" destOrd="0" parTransId="{7B26CAD9-55A2-4183-98FF-4D96F8F43D4B}" sibTransId="{CCF67EE9-2C40-4F16-AB20-4CE9CCF43562}"/>
    <dgm:cxn modelId="{8924669B-5868-4E42-BC97-A1C16BD2189E}" srcId="{3B974034-0F68-4718-BE6E-1C14FFF35B91}" destId="{5495DED1-9C1B-4906-A812-DEBAB67AFC99}" srcOrd="0" destOrd="0" parTransId="{4CFEBF10-5148-410D-8E1C-FE260951A945}" sibTransId="{A01539D4-5C0A-45B4-A277-38943738C54F}"/>
    <dgm:cxn modelId="{B984A8A0-9F5A-4A40-B948-540441363E5D}" srcId="{5495DED1-9C1B-4906-A812-DEBAB67AFC99}" destId="{DA32C018-F05B-4D4A-9C2D-E207A39C898F}" srcOrd="0" destOrd="0" parTransId="{5CD5C984-411C-434B-A2BB-7978802143FB}" sibTransId="{75BAF24C-1ADC-4104-8451-8847EDF17843}"/>
    <dgm:cxn modelId="{264E4EA1-33F4-49A7-90FC-383B7AB62757}" type="presOf" srcId="{74624E00-C2A0-450B-A4E8-BB55FB1373AC}" destId="{F516FF3A-1219-43B3-9FAD-871A204EB7FB}" srcOrd="0" destOrd="6" presId="urn:microsoft.com/office/officeart/2005/8/layout/hList1"/>
    <dgm:cxn modelId="{4E1144A9-CFEF-4792-B574-47524D29316D}" srcId="{5495DED1-9C1B-4906-A812-DEBAB67AFC99}" destId="{CA80750A-878F-4645-996F-50CF7B1842B1}" srcOrd="5" destOrd="0" parTransId="{74B2F537-9506-4EEC-9A4D-59FBCF545FA4}" sibTransId="{19BB6D30-1731-4565-ADF0-DCCD4FC41BBC}"/>
    <dgm:cxn modelId="{47FC38AF-2FCF-41ED-9BDA-1FF1C5BA47C3}" type="presOf" srcId="{8A97F1A5-32B7-4F5D-B399-1EB75FF4F172}" destId="{36C8327F-E7D2-4FEA-BF86-ED8E1A6EB969}" srcOrd="0" destOrd="4" presId="urn:microsoft.com/office/officeart/2005/8/layout/hList1"/>
    <dgm:cxn modelId="{46735CB0-4CBF-4016-86AF-5CC3A701EA61}" srcId="{1E2472ED-E4A5-4EBF-B7C1-E5C834737A3F}" destId="{B7B1F023-D1B7-44D9-ABBE-FE4FFC2CCDAF}" srcOrd="2" destOrd="0" parTransId="{849DBFDE-1DB5-4DE9-93CF-2930AA9717A8}" sibTransId="{FA4AF81E-51CF-40CF-9F2D-0B1F04314915}"/>
    <dgm:cxn modelId="{6C03E8B4-2264-4C02-9DAE-933C4583D9F1}" type="presOf" srcId="{984B5161-C082-4D7E-ABF9-F3AB64EB4067}" destId="{F516FF3A-1219-43B3-9FAD-871A204EB7FB}" srcOrd="0" destOrd="3" presId="urn:microsoft.com/office/officeart/2005/8/layout/hList1"/>
    <dgm:cxn modelId="{159673C2-30B0-43A0-9290-6893B51B3606}" srcId="{1E2472ED-E4A5-4EBF-B7C1-E5C834737A3F}" destId="{B53E693F-3962-4D65-AC40-C3D619EE2C61}" srcOrd="5" destOrd="0" parTransId="{7F2E8A57-BF97-4688-9B01-D2789DD19C85}" sibTransId="{C5F99A33-1340-4FF4-BCFE-EEE84EDEB579}"/>
    <dgm:cxn modelId="{84F617C6-FA54-4CBD-82EE-E669FA04303D}" srcId="{5495DED1-9C1B-4906-A812-DEBAB67AFC99}" destId="{19A8B9B3-5674-456D-A4D9-ACB1B7E23CD9}" srcOrd="1" destOrd="0" parTransId="{7BC38F47-7867-4141-9BE3-BE1FD4E59655}" sibTransId="{81113866-D4AD-459F-A233-E686B108786F}"/>
    <dgm:cxn modelId="{96FBA9C6-C2EB-42E1-B032-53556E4C25AA}" srcId="{1E2472ED-E4A5-4EBF-B7C1-E5C834737A3F}" destId="{648015F5-94EE-4940-BC59-A4BF5E7EFD54}" srcOrd="0" destOrd="0" parTransId="{2A6B5F4E-4866-4AD4-BB5F-197BA6AA767C}" sibTransId="{93A4CCF7-D29C-45B5-A303-3E423F4BAA3B}"/>
    <dgm:cxn modelId="{045F3CCE-2F5B-4996-87A7-A9FF62CB08EF}" type="presOf" srcId="{3B974034-0F68-4718-BE6E-1C14FFF35B91}" destId="{B58F1F05-F378-454B-ABE1-496502BD8760}" srcOrd="0" destOrd="0" presId="urn:microsoft.com/office/officeart/2005/8/layout/hList1"/>
    <dgm:cxn modelId="{B3F365D0-71FF-4409-B679-E580741D8F82}" type="presOf" srcId="{81F0FF19-3693-4DEA-94A2-EDCC13841D36}" destId="{F516FF3A-1219-43B3-9FAD-871A204EB7FB}" srcOrd="0" destOrd="9" presId="urn:microsoft.com/office/officeart/2005/8/layout/hList1"/>
    <dgm:cxn modelId="{BC925AD6-7E02-407D-A3C0-942FD66E9734}" srcId="{5495DED1-9C1B-4906-A812-DEBAB67AFC99}" destId="{0A327E51-ED40-4A3E-8A56-509EAE251BA6}" srcOrd="7" destOrd="0" parTransId="{5A3429F4-2B53-4E86-9A9F-2137D69D8F66}" sibTransId="{AFA158E7-59D9-4616-A008-254CC315DFAD}"/>
    <dgm:cxn modelId="{02E014DC-17E9-441A-B688-E980259F0790}" type="presOf" srcId="{B53E693F-3962-4D65-AC40-C3D619EE2C61}" destId="{36C8327F-E7D2-4FEA-BF86-ED8E1A6EB969}" srcOrd="0" destOrd="5" presId="urn:microsoft.com/office/officeart/2005/8/layout/hList1"/>
    <dgm:cxn modelId="{34C9B1E6-4050-4B21-BC84-B516A50273CA}" type="presOf" srcId="{648015F5-94EE-4940-BC59-A4BF5E7EFD54}" destId="{36C8327F-E7D2-4FEA-BF86-ED8E1A6EB969}" srcOrd="0" destOrd="0" presId="urn:microsoft.com/office/officeart/2005/8/layout/hList1"/>
    <dgm:cxn modelId="{AC7202EB-FDB9-4A11-BD8B-600E13B6CF93}" srcId="{3B974034-0F68-4718-BE6E-1C14FFF35B91}" destId="{3207C4EE-3280-4F2F-B6AB-4CC92F167F16}" srcOrd="2" destOrd="0" parTransId="{64D5BBD5-23F1-465F-978A-BBE21D9996F4}" sibTransId="{96C8BD14-F289-4832-9459-9EC13DCBFFDF}"/>
    <dgm:cxn modelId="{504BC7F2-E83A-42B1-856A-D2F3813A613A}" type="presOf" srcId="{E933B64A-0C05-417F-A224-F2F18C32356C}" destId="{F516FF3A-1219-43B3-9FAD-871A204EB7FB}" srcOrd="0" destOrd="2" presId="urn:microsoft.com/office/officeart/2005/8/layout/hList1"/>
    <dgm:cxn modelId="{C6CC85F4-D322-492A-A403-97B4665FD27E}" type="presOf" srcId="{B7B1F023-D1B7-44D9-ABBE-FE4FFC2CCDAF}" destId="{36C8327F-E7D2-4FEA-BF86-ED8E1A6EB969}" srcOrd="0" destOrd="2" presId="urn:microsoft.com/office/officeart/2005/8/layout/hList1"/>
    <dgm:cxn modelId="{9DF0F1F4-AF1F-4098-B959-ACEA9F7E4BE5}" srcId="{3207C4EE-3280-4F2F-B6AB-4CC92F167F16}" destId="{75AF4F41-6A07-4E5F-98AF-2F7E46DF4A9C}" srcOrd="1" destOrd="0" parTransId="{929E5B95-8294-400B-B5DD-497646890B1A}" sibTransId="{62A4D3A8-0638-42D1-85F5-D47F99996F73}"/>
    <dgm:cxn modelId="{CE1AA1F6-88E0-4474-BD52-1B14AD12F992}" type="presOf" srcId="{3207C4EE-3280-4F2F-B6AB-4CC92F167F16}" destId="{E79B581F-3D2C-4799-A94D-C78CC0FD8AF4}" srcOrd="0" destOrd="0" presId="urn:microsoft.com/office/officeart/2005/8/layout/hList1"/>
    <dgm:cxn modelId="{FC349124-6869-4709-B868-EC5419BCBD82}" type="presParOf" srcId="{B58F1F05-F378-454B-ABE1-496502BD8760}" destId="{63087632-15F0-4493-BA17-87B05CD79F0B}" srcOrd="0" destOrd="0" presId="urn:microsoft.com/office/officeart/2005/8/layout/hList1"/>
    <dgm:cxn modelId="{7197BB3A-C568-48EF-B4B4-B5AB20CBF428}" type="presParOf" srcId="{63087632-15F0-4493-BA17-87B05CD79F0B}" destId="{2AECB2CB-2226-446C-88CC-29169A74F59A}" srcOrd="0" destOrd="0" presId="urn:microsoft.com/office/officeart/2005/8/layout/hList1"/>
    <dgm:cxn modelId="{09A53927-42D9-44AA-86B2-AC30D664E382}" type="presParOf" srcId="{63087632-15F0-4493-BA17-87B05CD79F0B}" destId="{F516FF3A-1219-43B3-9FAD-871A204EB7FB}" srcOrd="1" destOrd="0" presId="urn:microsoft.com/office/officeart/2005/8/layout/hList1"/>
    <dgm:cxn modelId="{AED04400-1DAD-4656-8390-1B2FCE81063F}" type="presParOf" srcId="{B58F1F05-F378-454B-ABE1-496502BD8760}" destId="{F30CB9D1-E75D-40C2-A3B3-37C041106E34}" srcOrd="1" destOrd="0" presId="urn:microsoft.com/office/officeart/2005/8/layout/hList1"/>
    <dgm:cxn modelId="{4723BBDE-1EE0-4A7B-B096-A74550AA0E11}" type="presParOf" srcId="{B58F1F05-F378-454B-ABE1-496502BD8760}" destId="{5D3BE87F-077B-43FD-B29D-A2B633410A83}" srcOrd="2" destOrd="0" presId="urn:microsoft.com/office/officeart/2005/8/layout/hList1"/>
    <dgm:cxn modelId="{B3E354F2-E46B-4968-8D11-8729626B408C}" type="presParOf" srcId="{5D3BE87F-077B-43FD-B29D-A2B633410A83}" destId="{A4982071-3416-45B1-A52D-1CC96C1D5120}" srcOrd="0" destOrd="0" presId="urn:microsoft.com/office/officeart/2005/8/layout/hList1"/>
    <dgm:cxn modelId="{0B5C4C7E-70A3-4C64-B87E-34EBF2818B9B}" type="presParOf" srcId="{5D3BE87F-077B-43FD-B29D-A2B633410A83}" destId="{36C8327F-E7D2-4FEA-BF86-ED8E1A6EB969}" srcOrd="1" destOrd="0" presId="urn:microsoft.com/office/officeart/2005/8/layout/hList1"/>
    <dgm:cxn modelId="{B065BEBA-05E7-444E-96D3-937C61B9601F}" type="presParOf" srcId="{B58F1F05-F378-454B-ABE1-496502BD8760}" destId="{38ED8C4A-07AF-48EE-8C48-8AF4F37F111E}" srcOrd="3" destOrd="0" presId="urn:microsoft.com/office/officeart/2005/8/layout/hList1"/>
    <dgm:cxn modelId="{E8933662-71AC-4248-802D-6B861111952B}" type="presParOf" srcId="{B58F1F05-F378-454B-ABE1-496502BD8760}" destId="{8A95CE7C-2F8C-43EE-9961-03D6E2CE4741}" srcOrd="4" destOrd="0" presId="urn:microsoft.com/office/officeart/2005/8/layout/hList1"/>
    <dgm:cxn modelId="{C75293C5-3E19-4401-ACF8-EEC26FB36145}" type="presParOf" srcId="{8A95CE7C-2F8C-43EE-9961-03D6E2CE4741}" destId="{E79B581F-3D2C-4799-A94D-C78CC0FD8AF4}" srcOrd="0" destOrd="0" presId="urn:microsoft.com/office/officeart/2005/8/layout/hList1"/>
    <dgm:cxn modelId="{B9CC90FB-D2FF-49CE-899D-229E81B523E8}" type="presParOf" srcId="{8A95CE7C-2F8C-43EE-9961-03D6E2CE4741}" destId="{101CD466-8726-4D7A-B727-67DCEE5EDB1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B25DC1-47C2-4887-AE01-320D153D3989}" type="doc">
      <dgm:prSet loTypeId="urn:microsoft.com/office/officeart/2005/8/layout/cycle7" loCatId="cycle" qsTypeId="urn:microsoft.com/office/officeart/2005/8/quickstyle/simple1" qsCatId="simple" csTypeId="urn:microsoft.com/office/officeart/2005/8/colors/accent4_2" csCatId="accent4" phldr="1"/>
      <dgm:spPr/>
      <dgm:t>
        <a:bodyPr/>
        <a:lstStyle/>
        <a:p>
          <a:endParaRPr lang="en-US"/>
        </a:p>
      </dgm:t>
    </dgm:pt>
    <dgm:pt modelId="{75EF3A88-E489-41E5-9D3E-76E2644E8D49}">
      <dgm:prSet phldrT="[Text]"/>
      <dgm:spPr/>
      <dgm:t>
        <a:bodyPr/>
        <a:lstStyle/>
        <a:p>
          <a:r>
            <a:rPr lang="en-US" dirty="0"/>
            <a:t>PIF Funds</a:t>
          </a:r>
        </a:p>
      </dgm:t>
    </dgm:pt>
    <dgm:pt modelId="{C354C7F2-3FD6-4EC3-926D-6BBF7002A8C2}" type="parTrans" cxnId="{1B0111C6-52BA-462D-9D5B-3F4763306014}">
      <dgm:prSet/>
      <dgm:spPr/>
      <dgm:t>
        <a:bodyPr/>
        <a:lstStyle/>
        <a:p>
          <a:endParaRPr lang="en-US"/>
        </a:p>
      </dgm:t>
    </dgm:pt>
    <dgm:pt modelId="{B4AD2B11-58BD-4AE7-AC86-556853064C52}" type="sibTrans" cxnId="{1B0111C6-52BA-462D-9D5B-3F4763306014}">
      <dgm:prSet/>
      <dgm:spPr/>
      <dgm:t>
        <a:bodyPr/>
        <a:lstStyle/>
        <a:p>
          <a:endParaRPr lang="en-US" dirty="0"/>
        </a:p>
      </dgm:t>
    </dgm:pt>
    <dgm:pt modelId="{F23F8949-AA2E-4D91-B239-A18F70D9FCB2}">
      <dgm:prSet phldrT="[Text]"/>
      <dgm:spPr/>
      <dgm:t>
        <a:bodyPr/>
        <a:lstStyle/>
        <a:p>
          <a:r>
            <a:rPr lang="en-US" dirty="0"/>
            <a:t>Federal TAACCCT Funds</a:t>
          </a:r>
        </a:p>
      </dgm:t>
    </dgm:pt>
    <dgm:pt modelId="{0DA987AA-ABA2-460C-891D-38D07DD2B40A}" type="parTrans" cxnId="{0FA21CFB-C0D9-4211-8E30-E5BE9CBB4AA5}">
      <dgm:prSet/>
      <dgm:spPr/>
      <dgm:t>
        <a:bodyPr/>
        <a:lstStyle/>
        <a:p>
          <a:endParaRPr lang="en-US"/>
        </a:p>
      </dgm:t>
    </dgm:pt>
    <dgm:pt modelId="{3F64187D-62A5-42A5-B138-03812B156CD0}" type="sibTrans" cxnId="{0FA21CFB-C0D9-4211-8E30-E5BE9CBB4AA5}">
      <dgm:prSet/>
      <dgm:spPr/>
      <dgm:t>
        <a:bodyPr/>
        <a:lstStyle/>
        <a:p>
          <a:endParaRPr lang="en-US" dirty="0"/>
        </a:p>
      </dgm:t>
    </dgm:pt>
    <dgm:pt modelId="{11094B3D-EAE3-4E66-9DE1-624F36453476}">
      <dgm:prSet phldrT="[Text]"/>
      <dgm:spPr/>
      <dgm:t>
        <a:bodyPr/>
        <a:lstStyle/>
        <a:p>
          <a:r>
            <a:rPr lang="en-US" dirty="0"/>
            <a:t>Institutional Funds</a:t>
          </a:r>
        </a:p>
      </dgm:t>
    </dgm:pt>
    <dgm:pt modelId="{73E11298-A6C9-48B9-AB10-46CD8738C0BC}" type="parTrans" cxnId="{4665306B-97FE-47E6-AD60-66F25D10B3FD}">
      <dgm:prSet/>
      <dgm:spPr/>
      <dgm:t>
        <a:bodyPr/>
        <a:lstStyle/>
        <a:p>
          <a:endParaRPr lang="en-US"/>
        </a:p>
      </dgm:t>
    </dgm:pt>
    <dgm:pt modelId="{9FABE553-F697-474C-AA4D-FDA3F1501E0F}" type="sibTrans" cxnId="{4665306B-97FE-47E6-AD60-66F25D10B3FD}">
      <dgm:prSet/>
      <dgm:spPr/>
      <dgm:t>
        <a:bodyPr/>
        <a:lstStyle/>
        <a:p>
          <a:endParaRPr lang="en-US" dirty="0"/>
        </a:p>
      </dgm:t>
    </dgm:pt>
    <dgm:pt modelId="{A0D793B6-19BA-4391-9D08-B9023AC43F91}" type="pres">
      <dgm:prSet presAssocID="{9BB25DC1-47C2-4887-AE01-320D153D3989}" presName="Name0" presStyleCnt="0">
        <dgm:presLayoutVars>
          <dgm:dir/>
          <dgm:resizeHandles val="exact"/>
        </dgm:presLayoutVars>
      </dgm:prSet>
      <dgm:spPr/>
    </dgm:pt>
    <dgm:pt modelId="{67B91A5D-4F2B-4475-A0E4-3533C4C2BBD1}" type="pres">
      <dgm:prSet presAssocID="{75EF3A88-E489-41E5-9D3E-76E2644E8D49}" presName="node" presStyleLbl="node1" presStyleIdx="0" presStyleCnt="3" custRadScaleRad="100071" custRadScaleInc="0">
        <dgm:presLayoutVars>
          <dgm:bulletEnabled val="1"/>
        </dgm:presLayoutVars>
      </dgm:prSet>
      <dgm:spPr/>
    </dgm:pt>
    <dgm:pt modelId="{DEE7138D-1A11-4663-AFB1-D6915C6F0806}" type="pres">
      <dgm:prSet presAssocID="{B4AD2B11-58BD-4AE7-AC86-556853064C52}" presName="sibTrans" presStyleLbl="sibTrans2D1" presStyleIdx="0" presStyleCnt="3"/>
      <dgm:spPr/>
    </dgm:pt>
    <dgm:pt modelId="{F1EF409C-0898-4ED4-B594-7F43E4598FD4}" type="pres">
      <dgm:prSet presAssocID="{B4AD2B11-58BD-4AE7-AC86-556853064C52}" presName="connectorText" presStyleLbl="sibTrans2D1" presStyleIdx="0" presStyleCnt="3"/>
      <dgm:spPr/>
    </dgm:pt>
    <dgm:pt modelId="{B3BB24A4-5CE1-44CA-B18D-E29F39681209}" type="pres">
      <dgm:prSet presAssocID="{F23F8949-AA2E-4D91-B239-A18F70D9FCB2}" presName="node" presStyleLbl="node1" presStyleIdx="1" presStyleCnt="3">
        <dgm:presLayoutVars>
          <dgm:bulletEnabled val="1"/>
        </dgm:presLayoutVars>
      </dgm:prSet>
      <dgm:spPr/>
    </dgm:pt>
    <dgm:pt modelId="{7DDF9228-CF5F-4B03-95E4-04156009A375}" type="pres">
      <dgm:prSet presAssocID="{3F64187D-62A5-42A5-B138-03812B156CD0}" presName="sibTrans" presStyleLbl="sibTrans2D1" presStyleIdx="1" presStyleCnt="3"/>
      <dgm:spPr/>
    </dgm:pt>
    <dgm:pt modelId="{C3EFF710-796C-4EAD-A57D-87B635D16CC1}" type="pres">
      <dgm:prSet presAssocID="{3F64187D-62A5-42A5-B138-03812B156CD0}" presName="connectorText" presStyleLbl="sibTrans2D1" presStyleIdx="1" presStyleCnt="3"/>
      <dgm:spPr/>
    </dgm:pt>
    <dgm:pt modelId="{9C542E0E-4BD8-47DB-8BE0-85B63C09F7D3}" type="pres">
      <dgm:prSet presAssocID="{11094B3D-EAE3-4E66-9DE1-624F36453476}" presName="node" presStyleLbl="node1" presStyleIdx="2" presStyleCnt="3">
        <dgm:presLayoutVars>
          <dgm:bulletEnabled val="1"/>
        </dgm:presLayoutVars>
      </dgm:prSet>
      <dgm:spPr/>
    </dgm:pt>
    <dgm:pt modelId="{33FD161B-54D3-45CD-9A94-A23212801CAD}" type="pres">
      <dgm:prSet presAssocID="{9FABE553-F697-474C-AA4D-FDA3F1501E0F}" presName="sibTrans" presStyleLbl="sibTrans2D1" presStyleIdx="2" presStyleCnt="3"/>
      <dgm:spPr/>
    </dgm:pt>
    <dgm:pt modelId="{3F51FA1C-8F13-4368-A711-925EF79F748D}" type="pres">
      <dgm:prSet presAssocID="{9FABE553-F697-474C-AA4D-FDA3F1501E0F}" presName="connectorText" presStyleLbl="sibTrans2D1" presStyleIdx="2" presStyleCnt="3"/>
      <dgm:spPr/>
    </dgm:pt>
  </dgm:ptLst>
  <dgm:cxnLst>
    <dgm:cxn modelId="{0A407B09-486E-4604-B69B-EAD30C2D3439}" type="presOf" srcId="{3F64187D-62A5-42A5-B138-03812B156CD0}" destId="{7DDF9228-CF5F-4B03-95E4-04156009A375}" srcOrd="0" destOrd="0" presId="urn:microsoft.com/office/officeart/2005/8/layout/cycle7"/>
    <dgm:cxn modelId="{5FB92C67-EA20-401C-B58E-B12C4BC887DE}" type="presOf" srcId="{3F64187D-62A5-42A5-B138-03812B156CD0}" destId="{C3EFF710-796C-4EAD-A57D-87B635D16CC1}" srcOrd="1" destOrd="0" presId="urn:microsoft.com/office/officeart/2005/8/layout/cycle7"/>
    <dgm:cxn modelId="{4665306B-97FE-47E6-AD60-66F25D10B3FD}" srcId="{9BB25DC1-47C2-4887-AE01-320D153D3989}" destId="{11094B3D-EAE3-4E66-9DE1-624F36453476}" srcOrd="2" destOrd="0" parTransId="{73E11298-A6C9-48B9-AB10-46CD8738C0BC}" sibTransId="{9FABE553-F697-474C-AA4D-FDA3F1501E0F}"/>
    <dgm:cxn modelId="{219E584F-D098-483D-B746-5847FD259105}" type="presOf" srcId="{B4AD2B11-58BD-4AE7-AC86-556853064C52}" destId="{DEE7138D-1A11-4663-AFB1-D6915C6F0806}" srcOrd="0" destOrd="0" presId="urn:microsoft.com/office/officeart/2005/8/layout/cycle7"/>
    <dgm:cxn modelId="{DC112659-27F4-4F8B-82DD-E904EEF8310F}" type="presOf" srcId="{9FABE553-F697-474C-AA4D-FDA3F1501E0F}" destId="{3F51FA1C-8F13-4368-A711-925EF79F748D}" srcOrd="1" destOrd="0" presId="urn:microsoft.com/office/officeart/2005/8/layout/cycle7"/>
    <dgm:cxn modelId="{8F6FF0BA-9FF2-4299-8503-5597D51D06D4}" type="presOf" srcId="{9BB25DC1-47C2-4887-AE01-320D153D3989}" destId="{A0D793B6-19BA-4391-9D08-B9023AC43F91}" srcOrd="0" destOrd="0" presId="urn:microsoft.com/office/officeart/2005/8/layout/cycle7"/>
    <dgm:cxn modelId="{49289DC5-42F8-41B3-88D7-BC1621CBAB04}" type="presOf" srcId="{9FABE553-F697-474C-AA4D-FDA3F1501E0F}" destId="{33FD161B-54D3-45CD-9A94-A23212801CAD}" srcOrd="0" destOrd="0" presId="urn:microsoft.com/office/officeart/2005/8/layout/cycle7"/>
    <dgm:cxn modelId="{1B0111C6-52BA-462D-9D5B-3F4763306014}" srcId="{9BB25DC1-47C2-4887-AE01-320D153D3989}" destId="{75EF3A88-E489-41E5-9D3E-76E2644E8D49}" srcOrd="0" destOrd="0" parTransId="{C354C7F2-3FD6-4EC3-926D-6BBF7002A8C2}" sibTransId="{B4AD2B11-58BD-4AE7-AC86-556853064C52}"/>
    <dgm:cxn modelId="{4B9749D0-87D6-4AB9-A5BF-F4C20275A433}" type="presOf" srcId="{11094B3D-EAE3-4E66-9DE1-624F36453476}" destId="{9C542E0E-4BD8-47DB-8BE0-85B63C09F7D3}" srcOrd="0" destOrd="0" presId="urn:microsoft.com/office/officeart/2005/8/layout/cycle7"/>
    <dgm:cxn modelId="{9A1B7AD4-EF7C-4D4D-AB44-E90EB7ED4E1F}" type="presOf" srcId="{B4AD2B11-58BD-4AE7-AC86-556853064C52}" destId="{F1EF409C-0898-4ED4-B594-7F43E4598FD4}" srcOrd="1" destOrd="0" presId="urn:microsoft.com/office/officeart/2005/8/layout/cycle7"/>
    <dgm:cxn modelId="{C6F1B4D7-32A8-4B94-9455-BBCBF272229A}" type="presOf" srcId="{F23F8949-AA2E-4D91-B239-A18F70D9FCB2}" destId="{B3BB24A4-5CE1-44CA-B18D-E29F39681209}" srcOrd="0" destOrd="0" presId="urn:microsoft.com/office/officeart/2005/8/layout/cycle7"/>
    <dgm:cxn modelId="{DF3A41DF-F363-46B5-8EDC-F10C0059C45F}" type="presOf" srcId="{75EF3A88-E489-41E5-9D3E-76E2644E8D49}" destId="{67B91A5D-4F2B-4475-A0E4-3533C4C2BBD1}" srcOrd="0" destOrd="0" presId="urn:microsoft.com/office/officeart/2005/8/layout/cycle7"/>
    <dgm:cxn modelId="{0FA21CFB-C0D9-4211-8E30-E5BE9CBB4AA5}" srcId="{9BB25DC1-47C2-4887-AE01-320D153D3989}" destId="{F23F8949-AA2E-4D91-B239-A18F70D9FCB2}" srcOrd="1" destOrd="0" parTransId="{0DA987AA-ABA2-460C-891D-38D07DD2B40A}" sibTransId="{3F64187D-62A5-42A5-B138-03812B156CD0}"/>
    <dgm:cxn modelId="{8DCE77C8-555D-48A4-AA0B-924996833E30}" type="presParOf" srcId="{A0D793B6-19BA-4391-9D08-B9023AC43F91}" destId="{67B91A5D-4F2B-4475-A0E4-3533C4C2BBD1}" srcOrd="0" destOrd="0" presId="urn:microsoft.com/office/officeart/2005/8/layout/cycle7"/>
    <dgm:cxn modelId="{D3E6F5AC-D0C0-4BB1-B2C9-07407553E8F6}" type="presParOf" srcId="{A0D793B6-19BA-4391-9D08-B9023AC43F91}" destId="{DEE7138D-1A11-4663-AFB1-D6915C6F0806}" srcOrd="1" destOrd="0" presId="urn:microsoft.com/office/officeart/2005/8/layout/cycle7"/>
    <dgm:cxn modelId="{85952B11-48D8-4300-AC68-64B81E321977}" type="presParOf" srcId="{DEE7138D-1A11-4663-AFB1-D6915C6F0806}" destId="{F1EF409C-0898-4ED4-B594-7F43E4598FD4}" srcOrd="0" destOrd="0" presId="urn:microsoft.com/office/officeart/2005/8/layout/cycle7"/>
    <dgm:cxn modelId="{13BE50E8-019E-4FF7-8038-2ADA3B0FE8CA}" type="presParOf" srcId="{A0D793B6-19BA-4391-9D08-B9023AC43F91}" destId="{B3BB24A4-5CE1-44CA-B18D-E29F39681209}" srcOrd="2" destOrd="0" presId="urn:microsoft.com/office/officeart/2005/8/layout/cycle7"/>
    <dgm:cxn modelId="{10071F95-D042-4437-AACF-7BAF8D12D9CB}" type="presParOf" srcId="{A0D793B6-19BA-4391-9D08-B9023AC43F91}" destId="{7DDF9228-CF5F-4B03-95E4-04156009A375}" srcOrd="3" destOrd="0" presId="urn:microsoft.com/office/officeart/2005/8/layout/cycle7"/>
    <dgm:cxn modelId="{57B47877-6B37-4CB1-A261-7BC811EA3E84}" type="presParOf" srcId="{7DDF9228-CF5F-4B03-95E4-04156009A375}" destId="{C3EFF710-796C-4EAD-A57D-87B635D16CC1}" srcOrd="0" destOrd="0" presId="urn:microsoft.com/office/officeart/2005/8/layout/cycle7"/>
    <dgm:cxn modelId="{E00303D8-EBA7-41E0-96C3-16F4ADA97B7D}" type="presParOf" srcId="{A0D793B6-19BA-4391-9D08-B9023AC43F91}" destId="{9C542E0E-4BD8-47DB-8BE0-85B63C09F7D3}" srcOrd="4" destOrd="0" presId="urn:microsoft.com/office/officeart/2005/8/layout/cycle7"/>
    <dgm:cxn modelId="{CA89E1DB-38C6-410F-BCB9-7E5863EC069B}" type="presParOf" srcId="{A0D793B6-19BA-4391-9D08-B9023AC43F91}" destId="{33FD161B-54D3-45CD-9A94-A23212801CAD}" srcOrd="5" destOrd="0" presId="urn:microsoft.com/office/officeart/2005/8/layout/cycle7"/>
    <dgm:cxn modelId="{BA86B962-75CD-4DD3-B3EC-CC127123F986}" type="presParOf" srcId="{33FD161B-54D3-45CD-9A94-A23212801CAD}" destId="{3F51FA1C-8F13-4368-A711-925EF79F748D}"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759E92D-DBDB-4194-BE83-A454A90BF8FE}" type="doc">
      <dgm:prSet loTypeId="urn:microsoft.com/office/officeart/2005/8/layout/lProcess2" loCatId="list" qsTypeId="urn:microsoft.com/office/officeart/2005/8/quickstyle/simple4" qsCatId="simple" csTypeId="urn:microsoft.com/office/officeart/2005/8/colors/accent3_2" csCatId="accent3" phldr="1"/>
      <dgm:spPr/>
      <dgm:t>
        <a:bodyPr/>
        <a:lstStyle/>
        <a:p>
          <a:endParaRPr lang="en-US"/>
        </a:p>
      </dgm:t>
    </dgm:pt>
    <dgm:pt modelId="{DD6D2E20-14D6-47F6-B6A6-2E3E359F79A5}">
      <dgm:prSet/>
      <dgm:spPr/>
      <dgm:t>
        <a:bodyPr/>
        <a:lstStyle/>
        <a:p>
          <a:pPr rtl="0"/>
          <a:endParaRPr lang="en-US" b="0" cap="none" spc="0" dirty="0">
            <a:ln w="0"/>
            <a:solidFill>
              <a:schemeClr val="tx1"/>
            </a:solidFill>
            <a:effectLst>
              <a:outerShdw blurRad="38100" dist="19050" dir="2700000" algn="tl" rotWithShape="0">
                <a:schemeClr val="dk1">
                  <a:alpha val="40000"/>
                </a:schemeClr>
              </a:outerShdw>
            </a:effectLst>
          </a:endParaRPr>
        </a:p>
      </dgm:t>
    </dgm:pt>
    <dgm:pt modelId="{ADAFB8CF-4A11-4931-96AB-D34699C73E08}" type="parTrans" cxnId="{9BFEBE7F-5403-4B1C-8960-55C1BFB141AE}">
      <dgm:prSet/>
      <dgm:spPr/>
      <dgm:t>
        <a:bodyPr/>
        <a:lstStyle/>
        <a:p>
          <a:endParaRPr lang="en-US"/>
        </a:p>
      </dgm:t>
    </dgm:pt>
    <dgm:pt modelId="{C4AF149E-DFA0-4286-8F56-F81E1C670CA3}" type="sibTrans" cxnId="{9BFEBE7F-5403-4B1C-8960-55C1BFB141AE}">
      <dgm:prSet/>
      <dgm:spPr/>
      <dgm:t>
        <a:bodyPr/>
        <a:lstStyle/>
        <a:p>
          <a:endParaRPr lang="en-US"/>
        </a:p>
      </dgm:t>
    </dgm:pt>
    <dgm:pt modelId="{59D21676-A606-47BC-898D-432D85418AA1}">
      <dgm:prSet/>
      <dgm:spPr/>
      <dgm:t>
        <a:bodyPr/>
        <a:lstStyle/>
        <a:p>
          <a:pPr algn="l" rtl="0">
            <a:lnSpc>
              <a:spcPct val="100000"/>
            </a:lnSpc>
          </a:pPr>
          <a:r>
            <a:rPr lang="en-US" dirty="0">
              <a:solidFill>
                <a:schemeClr val="tx1"/>
              </a:solidFill>
            </a:rPr>
            <a:t>SAC hereby commits to continued </a:t>
          </a:r>
          <a:r>
            <a:rPr lang="en-US" b="1" dirty="0">
              <a:solidFill>
                <a:schemeClr val="tx1"/>
              </a:solidFill>
            </a:rPr>
            <a:t>advocacy and support </a:t>
          </a:r>
          <a:r>
            <a:rPr lang="en-US" dirty="0">
              <a:solidFill>
                <a:schemeClr val="tx1"/>
              </a:solidFill>
            </a:rPr>
            <a:t>of the OER initiative </a:t>
          </a:r>
        </a:p>
      </dgm:t>
    </dgm:pt>
    <dgm:pt modelId="{1561868D-98C5-40D8-9134-D667163ABC31}" type="parTrans" cxnId="{F492B7F3-3085-4655-BEA0-46A6731B0FDD}">
      <dgm:prSet/>
      <dgm:spPr/>
      <dgm:t>
        <a:bodyPr/>
        <a:lstStyle/>
        <a:p>
          <a:endParaRPr lang="en-US"/>
        </a:p>
      </dgm:t>
    </dgm:pt>
    <dgm:pt modelId="{E8D56863-EAB5-4A15-8530-E3BD278DDC8A}" type="sibTrans" cxnId="{F492B7F3-3085-4655-BEA0-46A6731B0FDD}">
      <dgm:prSet/>
      <dgm:spPr/>
      <dgm:t>
        <a:bodyPr/>
        <a:lstStyle/>
        <a:p>
          <a:endParaRPr lang="en-US"/>
        </a:p>
      </dgm:t>
    </dgm:pt>
    <dgm:pt modelId="{BE0C763D-1CB9-4F91-845D-F66A7E5E18AE}">
      <dgm:prSet/>
      <dgm:spPr/>
      <dgm:t>
        <a:bodyPr/>
        <a:lstStyle/>
        <a:p>
          <a:pPr algn="l" rtl="0">
            <a:lnSpc>
              <a:spcPct val="100000"/>
            </a:lnSpc>
          </a:pPr>
          <a:r>
            <a:rPr lang="en-US" dirty="0">
              <a:solidFill>
                <a:schemeClr val="tx1"/>
              </a:solidFill>
            </a:rPr>
            <a:t>SAC calls upon the BHE to work in conjunction with SAC and all public higher education institutions </a:t>
          </a:r>
          <a:r>
            <a:rPr lang="en-US" b="1" dirty="0">
              <a:solidFill>
                <a:schemeClr val="tx1"/>
              </a:solidFill>
            </a:rPr>
            <a:t>to explore and identify opportunities for implementing OER on a broader scale </a:t>
          </a:r>
          <a:endParaRPr lang="en-US" dirty="0">
            <a:solidFill>
              <a:schemeClr val="tx1"/>
            </a:solidFill>
          </a:endParaRPr>
        </a:p>
      </dgm:t>
    </dgm:pt>
    <dgm:pt modelId="{8403DB7A-AFAD-4FD6-9441-753FFFF4E6DC}" type="parTrans" cxnId="{EEFB0B85-A8AF-4168-91AB-7774A89F3B45}">
      <dgm:prSet/>
      <dgm:spPr/>
      <dgm:t>
        <a:bodyPr/>
        <a:lstStyle/>
        <a:p>
          <a:endParaRPr lang="en-US"/>
        </a:p>
      </dgm:t>
    </dgm:pt>
    <dgm:pt modelId="{C2B89EF8-21EC-45DD-8BEA-55BF56AAB3F5}" type="sibTrans" cxnId="{EEFB0B85-A8AF-4168-91AB-7774A89F3B45}">
      <dgm:prSet/>
      <dgm:spPr/>
      <dgm:t>
        <a:bodyPr/>
        <a:lstStyle/>
        <a:p>
          <a:endParaRPr lang="en-US"/>
        </a:p>
      </dgm:t>
    </dgm:pt>
    <dgm:pt modelId="{E83573F3-6B9E-4716-82BF-BFE6C285DF86}">
      <dgm:prSet/>
      <dgm:spPr/>
      <dgm:t>
        <a:bodyPr/>
        <a:lstStyle/>
        <a:p>
          <a:pPr algn="l" rtl="0">
            <a:lnSpc>
              <a:spcPct val="100000"/>
            </a:lnSpc>
          </a:pPr>
          <a:r>
            <a:rPr lang="en-US" dirty="0">
              <a:solidFill>
                <a:schemeClr val="tx1"/>
              </a:solidFill>
            </a:rPr>
            <a:t>The SAC and the BHE </a:t>
          </a:r>
          <a:r>
            <a:rPr lang="en-US" b="1" dirty="0">
              <a:solidFill>
                <a:schemeClr val="tx1"/>
              </a:solidFill>
            </a:rPr>
            <a:t>recognize OER to bring cost savings to students</a:t>
          </a:r>
          <a:r>
            <a:rPr lang="en-US" dirty="0">
              <a:solidFill>
                <a:schemeClr val="tx1"/>
              </a:solidFill>
            </a:rPr>
            <a:t>, thereby advancing the mutual goals of increasing affordability, access, and student success</a:t>
          </a:r>
        </a:p>
      </dgm:t>
    </dgm:pt>
    <dgm:pt modelId="{BF83DAD6-C638-4891-9537-66CCE2CD1DA0}" type="parTrans" cxnId="{A817A52B-5EFD-4BBD-AAEA-4AE369978D83}">
      <dgm:prSet/>
      <dgm:spPr/>
      <dgm:t>
        <a:bodyPr/>
        <a:lstStyle/>
        <a:p>
          <a:endParaRPr lang="en-US"/>
        </a:p>
      </dgm:t>
    </dgm:pt>
    <dgm:pt modelId="{F1B4E2D9-9EBC-4576-9916-ED1E7CE2271D}" type="sibTrans" cxnId="{A817A52B-5EFD-4BBD-AAEA-4AE369978D83}">
      <dgm:prSet/>
      <dgm:spPr/>
      <dgm:t>
        <a:bodyPr/>
        <a:lstStyle/>
        <a:p>
          <a:endParaRPr lang="en-US"/>
        </a:p>
      </dgm:t>
    </dgm:pt>
    <dgm:pt modelId="{008D2948-1ADC-4371-8A09-E314707FE94D}" type="pres">
      <dgm:prSet presAssocID="{0759E92D-DBDB-4194-BE83-A454A90BF8FE}" presName="theList" presStyleCnt="0">
        <dgm:presLayoutVars>
          <dgm:dir/>
          <dgm:animLvl val="lvl"/>
          <dgm:resizeHandles val="exact"/>
        </dgm:presLayoutVars>
      </dgm:prSet>
      <dgm:spPr/>
    </dgm:pt>
    <dgm:pt modelId="{FB1A4F72-E5D5-4287-B234-E863B758033F}" type="pres">
      <dgm:prSet presAssocID="{DD6D2E20-14D6-47F6-B6A6-2E3E359F79A5}" presName="compNode" presStyleCnt="0"/>
      <dgm:spPr/>
    </dgm:pt>
    <dgm:pt modelId="{4E4C476B-7A1E-48AE-AEF4-575B5DFFCB10}" type="pres">
      <dgm:prSet presAssocID="{DD6D2E20-14D6-47F6-B6A6-2E3E359F79A5}" presName="aNode" presStyleLbl="bgShp" presStyleIdx="0" presStyleCnt="1" custLinFactNeighborY="-335"/>
      <dgm:spPr/>
    </dgm:pt>
    <dgm:pt modelId="{BADC5148-2116-4061-A253-405C20A0CC19}" type="pres">
      <dgm:prSet presAssocID="{DD6D2E20-14D6-47F6-B6A6-2E3E359F79A5}" presName="textNode" presStyleLbl="bgShp" presStyleIdx="0" presStyleCnt="1"/>
      <dgm:spPr/>
    </dgm:pt>
    <dgm:pt modelId="{7E2E2C36-F4F7-4603-B6DA-F9E0F41B65FD}" type="pres">
      <dgm:prSet presAssocID="{DD6D2E20-14D6-47F6-B6A6-2E3E359F79A5}" presName="compChildNode" presStyleCnt="0"/>
      <dgm:spPr/>
    </dgm:pt>
    <dgm:pt modelId="{D48C313C-DD0F-4303-A5D7-451DAED7EEFD}" type="pres">
      <dgm:prSet presAssocID="{DD6D2E20-14D6-47F6-B6A6-2E3E359F79A5}" presName="theInnerList" presStyleCnt="0"/>
      <dgm:spPr/>
    </dgm:pt>
    <dgm:pt modelId="{56BD780F-D9D3-46C1-99E0-CDFAA7009474}" type="pres">
      <dgm:prSet presAssocID="{E83573F3-6B9E-4716-82BF-BFE6C285DF86}" presName="childNode" presStyleLbl="node1" presStyleIdx="0" presStyleCnt="3" custScaleY="83154">
        <dgm:presLayoutVars>
          <dgm:bulletEnabled val="1"/>
        </dgm:presLayoutVars>
      </dgm:prSet>
      <dgm:spPr/>
    </dgm:pt>
    <dgm:pt modelId="{E447439D-7502-423C-8129-407D330D774B}" type="pres">
      <dgm:prSet presAssocID="{E83573F3-6B9E-4716-82BF-BFE6C285DF86}" presName="aSpace2" presStyleCnt="0"/>
      <dgm:spPr/>
    </dgm:pt>
    <dgm:pt modelId="{7E94F06D-7CC5-419F-9D0E-00D76EB3A701}" type="pres">
      <dgm:prSet presAssocID="{59D21676-A606-47BC-898D-432D85418AA1}" presName="childNode" presStyleLbl="node1" presStyleIdx="1" presStyleCnt="3" custScaleY="53672">
        <dgm:presLayoutVars>
          <dgm:bulletEnabled val="1"/>
        </dgm:presLayoutVars>
      </dgm:prSet>
      <dgm:spPr/>
    </dgm:pt>
    <dgm:pt modelId="{0A5DAF07-FD6D-45BD-BC47-F44A55FEE841}" type="pres">
      <dgm:prSet presAssocID="{59D21676-A606-47BC-898D-432D85418AA1}" presName="aSpace2" presStyleCnt="0"/>
      <dgm:spPr/>
    </dgm:pt>
    <dgm:pt modelId="{8104EB0B-216F-4358-9FDD-9A43643CD4A0}" type="pres">
      <dgm:prSet presAssocID="{BE0C763D-1CB9-4F91-845D-F66A7E5E18AE}" presName="childNode" presStyleLbl="node1" presStyleIdx="2" presStyleCnt="3">
        <dgm:presLayoutVars>
          <dgm:bulletEnabled val="1"/>
        </dgm:presLayoutVars>
      </dgm:prSet>
      <dgm:spPr/>
    </dgm:pt>
  </dgm:ptLst>
  <dgm:cxnLst>
    <dgm:cxn modelId="{4DDC3F03-326D-4C2D-8A57-C9FF8B6145BE}" type="presOf" srcId="{59D21676-A606-47BC-898D-432D85418AA1}" destId="{7E94F06D-7CC5-419F-9D0E-00D76EB3A701}" srcOrd="0" destOrd="0" presId="urn:microsoft.com/office/officeart/2005/8/layout/lProcess2"/>
    <dgm:cxn modelId="{56DA0408-7459-45FB-B485-4B76BB72B535}" type="presOf" srcId="{E83573F3-6B9E-4716-82BF-BFE6C285DF86}" destId="{56BD780F-D9D3-46C1-99E0-CDFAA7009474}" srcOrd="0" destOrd="0" presId="urn:microsoft.com/office/officeart/2005/8/layout/lProcess2"/>
    <dgm:cxn modelId="{A817A52B-5EFD-4BBD-AAEA-4AE369978D83}" srcId="{DD6D2E20-14D6-47F6-B6A6-2E3E359F79A5}" destId="{E83573F3-6B9E-4716-82BF-BFE6C285DF86}" srcOrd="0" destOrd="0" parTransId="{BF83DAD6-C638-4891-9537-66CCE2CD1DA0}" sibTransId="{F1B4E2D9-9EBC-4576-9916-ED1E7CE2271D}"/>
    <dgm:cxn modelId="{DED0BC7E-337C-43D5-B382-A1878CA3C889}" type="presOf" srcId="{0759E92D-DBDB-4194-BE83-A454A90BF8FE}" destId="{008D2948-1ADC-4371-8A09-E314707FE94D}" srcOrd="0" destOrd="0" presId="urn:microsoft.com/office/officeart/2005/8/layout/lProcess2"/>
    <dgm:cxn modelId="{9BFEBE7F-5403-4B1C-8960-55C1BFB141AE}" srcId="{0759E92D-DBDB-4194-BE83-A454A90BF8FE}" destId="{DD6D2E20-14D6-47F6-B6A6-2E3E359F79A5}" srcOrd="0" destOrd="0" parTransId="{ADAFB8CF-4A11-4931-96AB-D34699C73E08}" sibTransId="{C4AF149E-DFA0-4286-8F56-F81E1C670CA3}"/>
    <dgm:cxn modelId="{EEFB0B85-A8AF-4168-91AB-7774A89F3B45}" srcId="{DD6D2E20-14D6-47F6-B6A6-2E3E359F79A5}" destId="{BE0C763D-1CB9-4F91-845D-F66A7E5E18AE}" srcOrd="2" destOrd="0" parTransId="{8403DB7A-AFAD-4FD6-9441-753FFFF4E6DC}" sibTransId="{C2B89EF8-21EC-45DD-8BEA-55BF56AAB3F5}"/>
    <dgm:cxn modelId="{DF27E0A9-FBF0-4061-BBEE-233D253217EC}" type="presOf" srcId="{DD6D2E20-14D6-47F6-B6A6-2E3E359F79A5}" destId="{BADC5148-2116-4061-A253-405C20A0CC19}" srcOrd="1" destOrd="0" presId="urn:microsoft.com/office/officeart/2005/8/layout/lProcess2"/>
    <dgm:cxn modelId="{D47844E1-E3C7-4B32-A5E6-B0C55AE27EC4}" type="presOf" srcId="{DD6D2E20-14D6-47F6-B6A6-2E3E359F79A5}" destId="{4E4C476B-7A1E-48AE-AEF4-575B5DFFCB10}" srcOrd="0" destOrd="0" presId="urn:microsoft.com/office/officeart/2005/8/layout/lProcess2"/>
    <dgm:cxn modelId="{F492B7F3-3085-4655-BEA0-46A6731B0FDD}" srcId="{DD6D2E20-14D6-47F6-B6A6-2E3E359F79A5}" destId="{59D21676-A606-47BC-898D-432D85418AA1}" srcOrd="1" destOrd="0" parTransId="{1561868D-98C5-40D8-9134-D667163ABC31}" sibTransId="{E8D56863-EAB5-4A15-8530-E3BD278DDC8A}"/>
    <dgm:cxn modelId="{7F813AFB-776A-47AC-A778-81534D556EB5}" type="presOf" srcId="{BE0C763D-1CB9-4F91-845D-F66A7E5E18AE}" destId="{8104EB0B-216F-4358-9FDD-9A43643CD4A0}" srcOrd="0" destOrd="0" presId="urn:microsoft.com/office/officeart/2005/8/layout/lProcess2"/>
    <dgm:cxn modelId="{2EF7CD80-DB33-472D-AB57-05FEFE3418DE}" type="presParOf" srcId="{008D2948-1ADC-4371-8A09-E314707FE94D}" destId="{FB1A4F72-E5D5-4287-B234-E863B758033F}" srcOrd="0" destOrd="0" presId="urn:microsoft.com/office/officeart/2005/8/layout/lProcess2"/>
    <dgm:cxn modelId="{9633B3BB-8FEC-4285-A2E4-6D229BB368A5}" type="presParOf" srcId="{FB1A4F72-E5D5-4287-B234-E863B758033F}" destId="{4E4C476B-7A1E-48AE-AEF4-575B5DFFCB10}" srcOrd="0" destOrd="0" presId="urn:microsoft.com/office/officeart/2005/8/layout/lProcess2"/>
    <dgm:cxn modelId="{8B2FB0BF-3528-48E1-9CEE-378FFA959465}" type="presParOf" srcId="{FB1A4F72-E5D5-4287-B234-E863B758033F}" destId="{BADC5148-2116-4061-A253-405C20A0CC19}" srcOrd="1" destOrd="0" presId="urn:microsoft.com/office/officeart/2005/8/layout/lProcess2"/>
    <dgm:cxn modelId="{6C9E90A6-2875-4618-844F-4A32648309C3}" type="presParOf" srcId="{FB1A4F72-E5D5-4287-B234-E863B758033F}" destId="{7E2E2C36-F4F7-4603-B6DA-F9E0F41B65FD}" srcOrd="2" destOrd="0" presId="urn:microsoft.com/office/officeart/2005/8/layout/lProcess2"/>
    <dgm:cxn modelId="{EFDAFC34-104C-41A7-8FB8-7975B98E42E2}" type="presParOf" srcId="{7E2E2C36-F4F7-4603-B6DA-F9E0F41B65FD}" destId="{D48C313C-DD0F-4303-A5D7-451DAED7EEFD}" srcOrd="0" destOrd="0" presId="urn:microsoft.com/office/officeart/2005/8/layout/lProcess2"/>
    <dgm:cxn modelId="{B97786BA-41D8-4AC9-8D2D-151036A66B71}" type="presParOf" srcId="{D48C313C-DD0F-4303-A5D7-451DAED7EEFD}" destId="{56BD780F-D9D3-46C1-99E0-CDFAA7009474}" srcOrd="0" destOrd="0" presId="urn:microsoft.com/office/officeart/2005/8/layout/lProcess2"/>
    <dgm:cxn modelId="{B50ECC8A-4093-4962-813E-0748348A8FA0}" type="presParOf" srcId="{D48C313C-DD0F-4303-A5D7-451DAED7EEFD}" destId="{E447439D-7502-423C-8129-407D330D774B}" srcOrd="1" destOrd="0" presId="urn:microsoft.com/office/officeart/2005/8/layout/lProcess2"/>
    <dgm:cxn modelId="{99DA5073-CAD1-485B-B53F-5A2DB36F4E3D}" type="presParOf" srcId="{D48C313C-DD0F-4303-A5D7-451DAED7EEFD}" destId="{7E94F06D-7CC5-419F-9D0E-00D76EB3A701}" srcOrd="2" destOrd="0" presId="urn:microsoft.com/office/officeart/2005/8/layout/lProcess2"/>
    <dgm:cxn modelId="{1CD7A04A-FBB5-41A8-8514-F6FE0D3587CB}" type="presParOf" srcId="{D48C313C-DD0F-4303-A5D7-451DAED7EEFD}" destId="{0A5DAF07-FD6D-45BD-BC47-F44A55FEE841}" srcOrd="3" destOrd="0" presId="urn:microsoft.com/office/officeart/2005/8/layout/lProcess2"/>
    <dgm:cxn modelId="{F991EF52-A0B7-4BF4-A7A1-2B892F9B9BE0}" type="presParOf" srcId="{D48C313C-DD0F-4303-A5D7-451DAED7EEFD}" destId="{8104EB0B-216F-4358-9FDD-9A43643CD4A0}" srcOrd="4"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C4A5B73-11C7-4DAD-83EB-618461F66DB5}"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FEFA8C4C-B0EF-47A7-83F1-41DAED8D1D19}">
      <dgm:prSet phldrT="[Text]" custT="1"/>
      <dgm:spPr/>
      <dgm:t>
        <a:bodyPr/>
        <a:lstStyle/>
        <a:p>
          <a:r>
            <a:rPr lang="en-US" sz="1600" b="1" i="0" dirty="0">
              <a:solidFill>
                <a:schemeClr val="tx1"/>
              </a:solidFill>
            </a:rPr>
            <a:t>2011</a:t>
          </a:r>
        </a:p>
        <a:p>
          <a:r>
            <a:rPr lang="en-US" sz="1400" i="0" dirty="0">
              <a:solidFill>
                <a:schemeClr val="tx1"/>
              </a:solidFill>
            </a:rPr>
            <a:t>Open Education Initiative at UMass Amherst </a:t>
          </a:r>
        </a:p>
      </dgm:t>
    </dgm:pt>
    <dgm:pt modelId="{F3BC7329-6CA0-4EA4-9FE1-31275BC9D7CA}" type="parTrans" cxnId="{E5B7E417-E713-468B-A40A-1F75743422DA}">
      <dgm:prSet/>
      <dgm:spPr/>
      <dgm:t>
        <a:bodyPr/>
        <a:lstStyle/>
        <a:p>
          <a:endParaRPr lang="en-US" sz="1600"/>
        </a:p>
      </dgm:t>
    </dgm:pt>
    <dgm:pt modelId="{B64B65AA-BC29-4D4B-9372-85D9897B7971}" type="sibTrans" cxnId="{E5B7E417-E713-468B-A40A-1F75743422DA}">
      <dgm:prSet/>
      <dgm:spPr/>
      <dgm:t>
        <a:bodyPr/>
        <a:lstStyle/>
        <a:p>
          <a:endParaRPr lang="en-US" sz="1600"/>
        </a:p>
      </dgm:t>
    </dgm:pt>
    <dgm:pt modelId="{24FBD11B-2986-4A36-9C30-81F7DBCCFB74}">
      <dgm:prSet phldrT="[Text]" custT="1"/>
      <dgm:spPr/>
      <dgm:t>
        <a:bodyPr/>
        <a:lstStyle/>
        <a:p>
          <a:r>
            <a:rPr lang="en-US" sz="1600" b="1" i="0" dirty="0">
              <a:solidFill>
                <a:schemeClr val="tx1"/>
              </a:solidFill>
            </a:rPr>
            <a:t>2016</a:t>
          </a:r>
        </a:p>
        <a:p>
          <a:r>
            <a:rPr lang="en-US" sz="1400" i="0" dirty="0">
              <a:solidFill>
                <a:schemeClr val="tx1"/>
              </a:solidFill>
            </a:rPr>
            <a:t>MA Go Open Project (TAACCCT) </a:t>
          </a:r>
        </a:p>
      </dgm:t>
    </dgm:pt>
    <dgm:pt modelId="{CCD480A3-A86A-40EA-BDEE-7142B2DB8F78}" type="parTrans" cxnId="{6306E654-0251-41C9-A287-812779720D62}">
      <dgm:prSet/>
      <dgm:spPr/>
      <dgm:t>
        <a:bodyPr/>
        <a:lstStyle/>
        <a:p>
          <a:endParaRPr lang="en-US" sz="1600"/>
        </a:p>
      </dgm:t>
    </dgm:pt>
    <dgm:pt modelId="{4E28DB53-BC26-4B2D-A39C-FB8B4BB21FBA}" type="sibTrans" cxnId="{6306E654-0251-41C9-A287-812779720D62}">
      <dgm:prSet/>
      <dgm:spPr/>
      <dgm:t>
        <a:bodyPr/>
        <a:lstStyle/>
        <a:p>
          <a:endParaRPr lang="en-US" sz="1600"/>
        </a:p>
      </dgm:t>
    </dgm:pt>
    <dgm:pt modelId="{91201A43-5AF2-476E-A36D-A58779008984}">
      <dgm:prSet phldrT="[Text]" custT="1"/>
      <dgm:spPr/>
      <dgm:t>
        <a:bodyPr/>
        <a:lstStyle/>
        <a:p>
          <a:endParaRPr lang="en-US" sz="1600" b="1" i="0" dirty="0"/>
        </a:p>
        <a:p>
          <a:r>
            <a:rPr lang="en-US" sz="1600" b="1" i="0" dirty="0"/>
            <a:t>Spring 2018</a:t>
          </a:r>
          <a:endParaRPr lang="en-US" sz="1600" i="0" dirty="0"/>
        </a:p>
        <a:p>
          <a:r>
            <a:rPr lang="en-US" sz="1400" i="0" dirty="0"/>
            <a:t>SAC Resolution in Support of OER</a:t>
          </a:r>
        </a:p>
        <a:p>
          <a:r>
            <a:rPr lang="en-US" sz="1400" i="0" dirty="0"/>
            <a:t>Creation of MA CC OER Hub: </a:t>
          </a:r>
          <a:r>
            <a:rPr lang="en-US" sz="1400" i="0" dirty="0">
              <a:hlinkClick xmlns:r="http://schemas.openxmlformats.org/officeDocument/2006/relationships" r:id="rId1"/>
            </a:rPr>
            <a:t>https://www.oercommons.org/hubs/masscc</a:t>
          </a:r>
          <a:r>
            <a:rPr lang="en-US" sz="1400" i="0" dirty="0"/>
            <a:t> </a:t>
          </a:r>
        </a:p>
      </dgm:t>
    </dgm:pt>
    <dgm:pt modelId="{4AF98BD4-CB74-41AB-A0BC-8228D8EF73E2}" type="parTrans" cxnId="{A8D8C7FE-B986-475D-91A4-E761F28F4774}">
      <dgm:prSet/>
      <dgm:spPr/>
      <dgm:t>
        <a:bodyPr/>
        <a:lstStyle/>
        <a:p>
          <a:endParaRPr lang="en-US" sz="1600"/>
        </a:p>
      </dgm:t>
    </dgm:pt>
    <dgm:pt modelId="{600BB079-70E3-46B0-84FA-9B534F1BAA1D}" type="sibTrans" cxnId="{A8D8C7FE-B986-475D-91A4-E761F28F4774}">
      <dgm:prSet/>
      <dgm:spPr/>
      <dgm:t>
        <a:bodyPr/>
        <a:lstStyle/>
        <a:p>
          <a:endParaRPr lang="en-US" sz="1600"/>
        </a:p>
      </dgm:t>
    </dgm:pt>
    <dgm:pt modelId="{AD89EAA1-528C-4984-8A45-3293BFBAC24F}">
      <dgm:prSet custT="1"/>
      <dgm:spPr/>
      <dgm:t>
        <a:bodyPr/>
        <a:lstStyle/>
        <a:p>
          <a:pPr>
            <a:spcAft>
              <a:spcPts val="500"/>
            </a:spcAft>
          </a:pPr>
          <a:endParaRPr lang="en-US" sz="1600" b="1" i="0" dirty="0"/>
        </a:p>
        <a:p>
          <a:pPr>
            <a:spcAft>
              <a:spcPts val="500"/>
            </a:spcAft>
          </a:pPr>
          <a:r>
            <a:rPr lang="en-US" sz="1600" b="1" i="0" dirty="0"/>
            <a:t>AY 2018-2019 </a:t>
          </a:r>
        </a:p>
        <a:p>
          <a:pPr>
            <a:spcAft>
              <a:spcPts val="500"/>
            </a:spcAft>
          </a:pPr>
          <a:r>
            <a:rPr lang="en-US" sz="1400" i="0" dirty="0"/>
            <a:t>Statewide OER Consortium Project funded by PIF: Baseline Survey and Statewide Faculty Professional Development </a:t>
          </a:r>
        </a:p>
        <a:p>
          <a:pPr>
            <a:spcAft>
              <a:spcPts val="500"/>
            </a:spcAft>
          </a:pPr>
          <a:endParaRPr lang="en-US" sz="1400" i="0" dirty="0"/>
        </a:p>
        <a:p>
          <a:pPr>
            <a:spcAft>
              <a:spcPts val="500"/>
            </a:spcAft>
          </a:pPr>
          <a:r>
            <a:rPr lang="en-US" sz="1400" i="0" dirty="0"/>
            <a:t>Launched an OER Working Group </a:t>
          </a:r>
          <a:br>
            <a:rPr lang="en-US" sz="1400" i="0" dirty="0"/>
          </a:br>
          <a:endParaRPr lang="en-US" sz="1400" i="0" dirty="0">
            <a:solidFill>
              <a:schemeClr val="tx1"/>
            </a:solidFill>
          </a:endParaRPr>
        </a:p>
      </dgm:t>
    </dgm:pt>
    <dgm:pt modelId="{052845CD-FC1F-4454-8580-AC61D5CB52F1}" type="parTrans" cxnId="{917FC488-627A-49EF-8CEB-DA30AE220CC4}">
      <dgm:prSet/>
      <dgm:spPr/>
      <dgm:t>
        <a:bodyPr/>
        <a:lstStyle/>
        <a:p>
          <a:endParaRPr lang="en-US" sz="1600"/>
        </a:p>
      </dgm:t>
    </dgm:pt>
    <dgm:pt modelId="{02FED0F5-397C-41E4-93FA-821CD33CB82E}" type="sibTrans" cxnId="{917FC488-627A-49EF-8CEB-DA30AE220CC4}">
      <dgm:prSet/>
      <dgm:spPr/>
      <dgm:t>
        <a:bodyPr/>
        <a:lstStyle/>
        <a:p>
          <a:endParaRPr lang="en-US" sz="1600"/>
        </a:p>
      </dgm:t>
    </dgm:pt>
    <dgm:pt modelId="{F2410CCA-7223-4F87-BD20-19729ADDFE5B}" type="pres">
      <dgm:prSet presAssocID="{1C4A5B73-11C7-4DAD-83EB-618461F66DB5}" presName="arrowDiagram" presStyleCnt="0">
        <dgm:presLayoutVars>
          <dgm:chMax val="5"/>
          <dgm:dir/>
          <dgm:resizeHandles val="exact"/>
        </dgm:presLayoutVars>
      </dgm:prSet>
      <dgm:spPr/>
    </dgm:pt>
    <dgm:pt modelId="{FE1CAC69-D684-4241-850A-81C7D1F787A1}" type="pres">
      <dgm:prSet presAssocID="{1C4A5B73-11C7-4DAD-83EB-618461F66DB5}" presName="arrow" presStyleLbl="bgShp" presStyleIdx="0" presStyleCnt="1" custScaleX="115091" custLinFactNeighborX="0" custLinFactNeighborY="-781"/>
      <dgm:spPr>
        <a:solidFill>
          <a:schemeClr val="accent5">
            <a:lumMod val="60000"/>
            <a:lumOff val="40000"/>
          </a:schemeClr>
        </a:solidFill>
      </dgm:spPr>
    </dgm:pt>
    <dgm:pt modelId="{A7076901-79A7-42BC-A2AB-783A5456DDE9}" type="pres">
      <dgm:prSet presAssocID="{1C4A5B73-11C7-4DAD-83EB-618461F66DB5}" presName="arrowDiagram4" presStyleCnt="0"/>
      <dgm:spPr/>
    </dgm:pt>
    <dgm:pt modelId="{7A2EB70D-BD4F-4A09-901E-11B39D15FF21}" type="pres">
      <dgm:prSet presAssocID="{FEFA8C4C-B0EF-47A7-83F1-41DAED8D1D19}" presName="bullet4a" presStyleLbl="node1" presStyleIdx="0" presStyleCnt="4" custLinFactX="-200000" custLinFactY="73470" custLinFactNeighborX="-239212" custLinFactNeighborY="100000"/>
      <dgm:spPr>
        <a:solidFill>
          <a:schemeClr val="accent6"/>
        </a:solidFill>
        <a:ln cmpd="sng">
          <a:noFill/>
        </a:ln>
      </dgm:spPr>
    </dgm:pt>
    <dgm:pt modelId="{3E2D8C65-330B-42DA-AFD3-EB9AE3C8C967}" type="pres">
      <dgm:prSet presAssocID="{FEFA8C4C-B0EF-47A7-83F1-41DAED8D1D19}" presName="textBox4a" presStyleLbl="revTx" presStyleIdx="0" presStyleCnt="4" custScaleY="147362" custLinFactNeighborX="-50140" custLinFactNeighborY="11984">
        <dgm:presLayoutVars>
          <dgm:bulletEnabled val="1"/>
        </dgm:presLayoutVars>
      </dgm:prSet>
      <dgm:spPr/>
    </dgm:pt>
    <dgm:pt modelId="{690A6952-2A55-4A43-9ECE-4E62C691D890}" type="pres">
      <dgm:prSet presAssocID="{24FBD11B-2986-4A36-9C30-81F7DBCCFB74}" presName="bullet4b" presStyleLbl="node1" presStyleIdx="1" presStyleCnt="4" custLinFactX="-166589" custLinFactY="78268" custLinFactNeighborX="-200000" custLinFactNeighborY="100000"/>
      <dgm:spPr>
        <a:solidFill>
          <a:schemeClr val="accent6"/>
        </a:solidFill>
        <a:ln cmpd="sng">
          <a:noFill/>
        </a:ln>
      </dgm:spPr>
    </dgm:pt>
    <dgm:pt modelId="{5C5B9876-09F3-44F8-BC9B-FE4BBB63EC99}" type="pres">
      <dgm:prSet presAssocID="{24FBD11B-2986-4A36-9C30-81F7DBCCFB74}" presName="textBox4b" presStyleLbl="revTx" presStyleIdx="1" presStyleCnt="4" custScaleX="81906" custScaleY="44591" custLinFactNeighborX="-67874" custLinFactNeighborY="-6539">
        <dgm:presLayoutVars>
          <dgm:bulletEnabled val="1"/>
        </dgm:presLayoutVars>
      </dgm:prSet>
      <dgm:spPr/>
    </dgm:pt>
    <dgm:pt modelId="{3DFBE649-75C6-4130-A7B2-6850EFB7E9E0}" type="pres">
      <dgm:prSet presAssocID="{91201A43-5AF2-476E-A36D-A58779008984}" presName="bullet4c" presStyleLbl="node1" presStyleIdx="2" presStyleCnt="4" custLinFactX="-144364" custLinFactY="26938" custLinFactNeighborX="-200000" custLinFactNeighborY="100000"/>
      <dgm:spPr>
        <a:solidFill>
          <a:schemeClr val="accent6"/>
        </a:solidFill>
        <a:ln cmpd="sng">
          <a:noFill/>
        </a:ln>
      </dgm:spPr>
    </dgm:pt>
    <dgm:pt modelId="{5AD67F84-379F-4252-B592-6AC6A9E3A7CF}" type="pres">
      <dgm:prSet presAssocID="{91201A43-5AF2-476E-A36D-A58779008984}" presName="textBox4c" presStyleLbl="revTx" presStyleIdx="2" presStyleCnt="4" custScaleX="125865" custScaleY="95823" custLinFactNeighborX="-75198" custLinFactNeighborY="3666">
        <dgm:presLayoutVars>
          <dgm:bulletEnabled val="1"/>
        </dgm:presLayoutVars>
      </dgm:prSet>
      <dgm:spPr/>
    </dgm:pt>
    <dgm:pt modelId="{94F515C5-A684-4A6F-8178-45632DFF53FD}" type="pres">
      <dgm:prSet presAssocID="{AD89EAA1-528C-4984-8A45-3293BFBAC24F}" presName="bullet4d" presStyleLbl="node1" presStyleIdx="3" presStyleCnt="4" custLinFactX="-100000" custLinFactNeighborX="-170212" custLinFactNeighborY="59781"/>
      <dgm:spPr>
        <a:solidFill>
          <a:schemeClr val="accent6"/>
        </a:solidFill>
        <a:ln cmpd="sng">
          <a:noFill/>
        </a:ln>
      </dgm:spPr>
    </dgm:pt>
    <dgm:pt modelId="{475B8C81-6324-43F7-8E7F-A984A931E555}" type="pres">
      <dgm:prSet presAssocID="{AD89EAA1-528C-4984-8A45-3293BFBAC24F}" presName="textBox4d" presStyleLbl="revTx" presStyleIdx="3" presStyleCnt="4" custScaleX="121053" custLinFactNeighborX="-70218" custLinFactNeighborY="632">
        <dgm:presLayoutVars>
          <dgm:bulletEnabled val="1"/>
        </dgm:presLayoutVars>
      </dgm:prSet>
      <dgm:spPr/>
    </dgm:pt>
  </dgm:ptLst>
  <dgm:cxnLst>
    <dgm:cxn modelId="{0F440517-DB15-44BC-869D-3B7D689F8FCC}" type="presOf" srcId="{AD89EAA1-528C-4984-8A45-3293BFBAC24F}" destId="{475B8C81-6324-43F7-8E7F-A984A931E555}" srcOrd="0" destOrd="0" presId="urn:microsoft.com/office/officeart/2005/8/layout/arrow2"/>
    <dgm:cxn modelId="{E5B7E417-E713-468B-A40A-1F75743422DA}" srcId="{1C4A5B73-11C7-4DAD-83EB-618461F66DB5}" destId="{FEFA8C4C-B0EF-47A7-83F1-41DAED8D1D19}" srcOrd="0" destOrd="0" parTransId="{F3BC7329-6CA0-4EA4-9FE1-31275BC9D7CA}" sibTransId="{B64B65AA-BC29-4D4B-9372-85D9897B7971}"/>
    <dgm:cxn modelId="{EBAEFE60-742E-4175-B645-3887E8E5C3BD}" type="presOf" srcId="{FEFA8C4C-B0EF-47A7-83F1-41DAED8D1D19}" destId="{3E2D8C65-330B-42DA-AFD3-EB9AE3C8C967}" srcOrd="0" destOrd="0" presId="urn:microsoft.com/office/officeart/2005/8/layout/arrow2"/>
    <dgm:cxn modelId="{6306E654-0251-41C9-A287-812779720D62}" srcId="{1C4A5B73-11C7-4DAD-83EB-618461F66DB5}" destId="{24FBD11B-2986-4A36-9C30-81F7DBCCFB74}" srcOrd="1" destOrd="0" parTransId="{CCD480A3-A86A-40EA-BDEE-7142B2DB8F78}" sibTransId="{4E28DB53-BC26-4B2D-A39C-FB8B4BB21FBA}"/>
    <dgm:cxn modelId="{917FC488-627A-49EF-8CEB-DA30AE220CC4}" srcId="{1C4A5B73-11C7-4DAD-83EB-618461F66DB5}" destId="{AD89EAA1-528C-4984-8A45-3293BFBAC24F}" srcOrd="3" destOrd="0" parTransId="{052845CD-FC1F-4454-8580-AC61D5CB52F1}" sibTransId="{02FED0F5-397C-41E4-93FA-821CD33CB82E}"/>
    <dgm:cxn modelId="{74AFE29A-C4FB-49A6-878A-6A35042D608B}" type="presOf" srcId="{24FBD11B-2986-4A36-9C30-81F7DBCCFB74}" destId="{5C5B9876-09F3-44F8-BC9B-FE4BBB63EC99}" srcOrd="0" destOrd="0" presId="urn:microsoft.com/office/officeart/2005/8/layout/arrow2"/>
    <dgm:cxn modelId="{1617CDB3-07D3-4A77-9F1E-C16C2324B28E}" type="presOf" srcId="{91201A43-5AF2-476E-A36D-A58779008984}" destId="{5AD67F84-379F-4252-B592-6AC6A9E3A7CF}" srcOrd="0" destOrd="0" presId="urn:microsoft.com/office/officeart/2005/8/layout/arrow2"/>
    <dgm:cxn modelId="{E6E836D1-0118-4937-9AA6-ED84C339A9F8}" type="presOf" srcId="{1C4A5B73-11C7-4DAD-83EB-618461F66DB5}" destId="{F2410CCA-7223-4F87-BD20-19729ADDFE5B}" srcOrd="0" destOrd="0" presId="urn:microsoft.com/office/officeart/2005/8/layout/arrow2"/>
    <dgm:cxn modelId="{A8D8C7FE-B986-475D-91A4-E761F28F4774}" srcId="{1C4A5B73-11C7-4DAD-83EB-618461F66DB5}" destId="{91201A43-5AF2-476E-A36D-A58779008984}" srcOrd="2" destOrd="0" parTransId="{4AF98BD4-CB74-41AB-A0BC-8228D8EF73E2}" sibTransId="{600BB079-70E3-46B0-84FA-9B534F1BAA1D}"/>
    <dgm:cxn modelId="{096F5BA3-38F0-45D4-8A26-4AEB0236E30D}" type="presParOf" srcId="{F2410CCA-7223-4F87-BD20-19729ADDFE5B}" destId="{FE1CAC69-D684-4241-850A-81C7D1F787A1}" srcOrd="0" destOrd="0" presId="urn:microsoft.com/office/officeart/2005/8/layout/arrow2"/>
    <dgm:cxn modelId="{28FDC002-AD02-4FC0-A057-0767CC93F644}" type="presParOf" srcId="{F2410CCA-7223-4F87-BD20-19729ADDFE5B}" destId="{A7076901-79A7-42BC-A2AB-783A5456DDE9}" srcOrd="1" destOrd="0" presId="urn:microsoft.com/office/officeart/2005/8/layout/arrow2"/>
    <dgm:cxn modelId="{D8FA7F09-CF21-4E34-A4EF-D7999C6FD436}" type="presParOf" srcId="{A7076901-79A7-42BC-A2AB-783A5456DDE9}" destId="{7A2EB70D-BD4F-4A09-901E-11B39D15FF21}" srcOrd="0" destOrd="0" presId="urn:microsoft.com/office/officeart/2005/8/layout/arrow2"/>
    <dgm:cxn modelId="{E21D1AE9-5A08-4606-AAD3-120770D64BBD}" type="presParOf" srcId="{A7076901-79A7-42BC-A2AB-783A5456DDE9}" destId="{3E2D8C65-330B-42DA-AFD3-EB9AE3C8C967}" srcOrd="1" destOrd="0" presId="urn:microsoft.com/office/officeart/2005/8/layout/arrow2"/>
    <dgm:cxn modelId="{2E3E7374-9AF9-4CA5-BEBF-7C073ADEDCDC}" type="presParOf" srcId="{A7076901-79A7-42BC-A2AB-783A5456DDE9}" destId="{690A6952-2A55-4A43-9ECE-4E62C691D890}" srcOrd="2" destOrd="0" presId="urn:microsoft.com/office/officeart/2005/8/layout/arrow2"/>
    <dgm:cxn modelId="{9B43BA96-48C3-4429-9CDB-42535D7AA2C6}" type="presParOf" srcId="{A7076901-79A7-42BC-A2AB-783A5456DDE9}" destId="{5C5B9876-09F3-44F8-BC9B-FE4BBB63EC99}" srcOrd="3" destOrd="0" presId="urn:microsoft.com/office/officeart/2005/8/layout/arrow2"/>
    <dgm:cxn modelId="{8D6595CE-CEFC-4EC5-8B9B-069A96480105}" type="presParOf" srcId="{A7076901-79A7-42BC-A2AB-783A5456DDE9}" destId="{3DFBE649-75C6-4130-A7B2-6850EFB7E9E0}" srcOrd="4" destOrd="0" presId="urn:microsoft.com/office/officeart/2005/8/layout/arrow2"/>
    <dgm:cxn modelId="{892F87A5-0C88-47E6-8767-E8D12F948083}" type="presParOf" srcId="{A7076901-79A7-42BC-A2AB-783A5456DDE9}" destId="{5AD67F84-379F-4252-B592-6AC6A9E3A7CF}" srcOrd="5" destOrd="0" presId="urn:microsoft.com/office/officeart/2005/8/layout/arrow2"/>
    <dgm:cxn modelId="{6AFE77B0-61A8-4A6F-96E8-84A03300D70F}" type="presParOf" srcId="{A7076901-79A7-42BC-A2AB-783A5456DDE9}" destId="{94F515C5-A684-4A6F-8178-45632DFF53FD}" srcOrd="6" destOrd="0" presId="urn:microsoft.com/office/officeart/2005/8/layout/arrow2"/>
    <dgm:cxn modelId="{5FE300CC-189E-4BBA-8F13-1BCB2802595E}" type="presParOf" srcId="{A7076901-79A7-42BC-A2AB-783A5456DDE9}" destId="{475B8C81-6324-43F7-8E7F-A984A931E555}" srcOrd="7"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4B0B033-79E6-4DE2-AB6A-91B09EEEACD4}" type="doc">
      <dgm:prSet loTypeId="urn:microsoft.com/office/officeart/2005/8/layout/hList1" loCatId="list" qsTypeId="urn:microsoft.com/office/officeart/2005/8/quickstyle/simple5" qsCatId="simple" csTypeId="urn:microsoft.com/office/officeart/2005/8/colors/accent1_2" csCatId="accent1" phldr="1"/>
      <dgm:spPr/>
      <dgm:t>
        <a:bodyPr/>
        <a:lstStyle/>
        <a:p>
          <a:endParaRPr lang="en-US"/>
        </a:p>
      </dgm:t>
    </dgm:pt>
    <dgm:pt modelId="{B4E03EAD-D379-4550-BD94-A99C6B0F4DBE}">
      <dgm:prSet phldrT="[Text]"/>
      <dgm:spPr/>
      <dgm:t>
        <a:bodyPr/>
        <a:lstStyle/>
        <a:p>
          <a:r>
            <a:rPr lang="en-US" dirty="0"/>
            <a:t>Co-chairs</a:t>
          </a:r>
        </a:p>
      </dgm:t>
    </dgm:pt>
    <dgm:pt modelId="{EC332696-D457-4FB3-BEA0-E1F6C81FE6D3}" type="parTrans" cxnId="{3B347BB3-74C6-4687-AF5D-D5974D2307FF}">
      <dgm:prSet/>
      <dgm:spPr/>
      <dgm:t>
        <a:bodyPr/>
        <a:lstStyle/>
        <a:p>
          <a:endParaRPr lang="en-US"/>
        </a:p>
      </dgm:t>
    </dgm:pt>
    <dgm:pt modelId="{92BDDA7A-96AF-4ED2-8F99-3BE8FE9B4C99}" type="sibTrans" cxnId="{3B347BB3-74C6-4687-AF5D-D5974D2307FF}">
      <dgm:prSet/>
      <dgm:spPr/>
      <dgm:t>
        <a:bodyPr/>
        <a:lstStyle/>
        <a:p>
          <a:endParaRPr lang="en-US"/>
        </a:p>
      </dgm:t>
    </dgm:pt>
    <dgm:pt modelId="{C736FE20-4BB8-4A83-8A47-CE27088274D0}">
      <dgm:prSet phldrT="[Text]"/>
      <dgm:spPr/>
      <dgm:t>
        <a:bodyPr/>
        <a:lstStyle/>
        <a:p>
          <a:r>
            <a:rPr lang="en-US" b="1" dirty="0"/>
            <a:t>Marilyn Billings</a:t>
          </a:r>
          <a:r>
            <a:rPr lang="en-US" dirty="0"/>
            <a:t>, </a:t>
          </a:r>
          <a:r>
            <a:rPr lang="en-US" i="1" dirty="0"/>
            <a:t>Head, Office for Scholarly Research Communications, University of Massachusetts Amherst</a:t>
          </a:r>
        </a:p>
      </dgm:t>
    </dgm:pt>
    <dgm:pt modelId="{A2ED44C6-642C-4057-B422-B26ACB08CAE3}" type="parTrans" cxnId="{D1CCA410-B87A-4DF2-AC07-6CA64BF770BE}">
      <dgm:prSet/>
      <dgm:spPr/>
      <dgm:t>
        <a:bodyPr/>
        <a:lstStyle/>
        <a:p>
          <a:endParaRPr lang="en-US"/>
        </a:p>
      </dgm:t>
    </dgm:pt>
    <dgm:pt modelId="{400B4302-B0D7-40CD-BF0E-D2FCDAE17183}" type="sibTrans" cxnId="{D1CCA410-B87A-4DF2-AC07-6CA64BF770BE}">
      <dgm:prSet/>
      <dgm:spPr/>
      <dgm:t>
        <a:bodyPr/>
        <a:lstStyle/>
        <a:p>
          <a:endParaRPr lang="en-US"/>
        </a:p>
      </dgm:t>
    </dgm:pt>
    <dgm:pt modelId="{3AB304AF-D8CC-416B-A9BD-22FE3F21D61F}">
      <dgm:prSet phldrT="[Text]"/>
      <dgm:spPr/>
      <dgm:t>
        <a:bodyPr/>
        <a:lstStyle/>
        <a:p>
          <a:r>
            <a:rPr lang="en-US" b="1" dirty="0"/>
            <a:t>Susan Tashjian</a:t>
          </a:r>
          <a:r>
            <a:rPr lang="en-US" dirty="0"/>
            <a:t>, </a:t>
          </a:r>
          <a:r>
            <a:rPr lang="en-US" i="1" dirty="0"/>
            <a:t>Coordinator of Instructional Technology, Northern Essex Community College</a:t>
          </a:r>
        </a:p>
      </dgm:t>
    </dgm:pt>
    <dgm:pt modelId="{60F65268-C211-4229-949F-1FFCB8BEE8EE}" type="parTrans" cxnId="{9B61A562-8F1E-4387-8F22-8AB8031D713A}">
      <dgm:prSet/>
      <dgm:spPr/>
      <dgm:t>
        <a:bodyPr/>
        <a:lstStyle/>
        <a:p>
          <a:endParaRPr lang="en-US"/>
        </a:p>
      </dgm:t>
    </dgm:pt>
    <dgm:pt modelId="{14A74D0E-C24E-4363-B350-80CAFFD1446A}" type="sibTrans" cxnId="{9B61A562-8F1E-4387-8F22-8AB8031D713A}">
      <dgm:prSet/>
      <dgm:spPr/>
      <dgm:t>
        <a:bodyPr/>
        <a:lstStyle/>
        <a:p>
          <a:endParaRPr lang="en-US"/>
        </a:p>
      </dgm:t>
    </dgm:pt>
    <dgm:pt modelId="{91B78351-0DFD-40A0-BD02-AF1493AFAE85}">
      <dgm:prSet phldrT="[Text]"/>
      <dgm:spPr/>
      <dgm:t>
        <a:bodyPr/>
        <a:lstStyle/>
        <a:p>
          <a:r>
            <a:rPr lang="en-US" dirty="0"/>
            <a:t>Membership</a:t>
          </a:r>
        </a:p>
      </dgm:t>
    </dgm:pt>
    <dgm:pt modelId="{FE613152-BD2B-40E3-AE1A-88F8D2E53DEF}" type="parTrans" cxnId="{18597A5A-B677-4254-A3B8-ACAA878FF158}">
      <dgm:prSet/>
      <dgm:spPr/>
      <dgm:t>
        <a:bodyPr/>
        <a:lstStyle/>
        <a:p>
          <a:endParaRPr lang="en-US"/>
        </a:p>
      </dgm:t>
    </dgm:pt>
    <dgm:pt modelId="{2FD76057-151A-4CC7-9C9E-3E2B0A2DFCAD}" type="sibTrans" cxnId="{18597A5A-B677-4254-A3B8-ACAA878FF158}">
      <dgm:prSet/>
      <dgm:spPr/>
      <dgm:t>
        <a:bodyPr/>
        <a:lstStyle/>
        <a:p>
          <a:endParaRPr lang="en-US"/>
        </a:p>
      </dgm:t>
    </dgm:pt>
    <dgm:pt modelId="{1B5B26D9-8B78-4518-A769-B1F5C5FE8440}">
      <dgm:prSet phldrT="[Text]"/>
      <dgm:spPr/>
      <dgm:t>
        <a:bodyPr/>
        <a:lstStyle/>
        <a:p>
          <a:r>
            <a:rPr lang="en-US" b="1" dirty="0"/>
            <a:t>UMass System </a:t>
          </a:r>
          <a:r>
            <a:rPr lang="en-US" dirty="0"/>
            <a:t>(4), </a:t>
          </a:r>
        </a:p>
      </dgm:t>
    </dgm:pt>
    <dgm:pt modelId="{0372BE1D-1D48-4C31-B86C-4B579BF3CB9F}" type="parTrans" cxnId="{D35AD3E5-5F7C-478B-8D9F-123C3453A107}">
      <dgm:prSet/>
      <dgm:spPr/>
      <dgm:t>
        <a:bodyPr/>
        <a:lstStyle/>
        <a:p>
          <a:endParaRPr lang="en-US"/>
        </a:p>
      </dgm:t>
    </dgm:pt>
    <dgm:pt modelId="{34C67672-D6FC-4E2F-A895-69FF49DB2A25}" type="sibTrans" cxnId="{D35AD3E5-5F7C-478B-8D9F-123C3453A107}">
      <dgm:prSet/>
      <dgm:spPr/>
      <dgm:t>
        <a:bodyPr/>
        <a:lstStyle/>
        <a:p>
          <a:endParaRPr lang="en-US"/>
        </a:p>
      </dgm:t>
    </dgm:pt>
    <dgm:pt modelId="{C2F40E3C-EDA7-4DA8-A0D2-FA91ED967519}">
      <dgm:prSet/>
      <dgm:spPr/>
      <dgm:t>
        <a:bodyPr/>
        <a:lstStyle/>
        <a:p>
          <a:r>
            <a:rPr lang="en-US" b="1" dirty="0"/>
            <a:t>Faculty</a:t>
          </a:r>
          <a:r>
            <a:rPr lang="en-US" dirty="0"/>
            <a:t> (4), </a:t>
          </a:r>
        </a:p>
      </dgm:t>
    </dgm:pt>
    <dgm:pt modelId="{514D0A41-5067-44EE-B1A9-BBD46AE47973}" type="parTrans" cxnId="{4D2C3A13-ED8A-4089-BBCF-7F887DC24005}">
      <dgm:prSet/>
      <dgm:spPr/>
      <dgm:t>
        <a:bodyPr/>
        <a:lstStyle/>
        <a:p>
          <a:endParaRPr lang="en-US"/>
        </a:p>
      </dgm:t>
    </dgm:pt>
    <dgm:pt modelId="{6D0B90EA-0ABA-40BA-89B8-6196CEE532B0}" type="sibTrans" cxnId="{4D2C3A13-ED8A-4089-BBCF-7F887DC24005}">
      <dgm:prSet/>
      <dgm:spPr/>
      <dgm:t>
        <a:bodyPr/>
        <a:lstStyle/>
        <a:p>
          <a:endParaRPr lang="en-US"/>
        </a:p>
      </dgm:t>
    </dgm:pt>
    <dgm:pt modelId="{0D5C547B-D998-4AEE-975B-DF8267D607A7}">
      <dgm:prSet/>
      <dgm:spPr/>
      <dgm:t>
        <a:bodyPr/>
        <a:lstStyle/>
        <a:p>
          <a:r>
            <a:rPr lang="en-US" b="1" dirty="0"/>
            <a:t>External</a:t>
          </a:r>
          <a:r>
            <a:rPr lang="en-US" dirty="0"/>
            <a:t> (3) </a:t>
          </a:r>
        </a:p>
      </dgm:t>
    </dgm:pt>
    <dgm:pt modelId="{4325F213-87AE-4B6A-99A8-EE12C2A426B0}" type="parTrans" cxnId="{1576CB58-EB18-4EA6-A07A-9644141A3E92}">
      <dgm:prSet/>
      <dgm:spPr/>
      <dgm:t>
        <a:bodyPr/>
        <a:lstStyle/>
        <a:p>
          <a:endParaRPr lang="en-US"/>
        </a:p>
      </dgm:t>
    </dgm:pt>
    <dgm:pt modelId="{F6BC5EBD-C4CA-4608-998C-1F3FC875BC8C}" type="sibTrans" cxnId="{1576CB58-EB18-4EA6-A07A-9644141A3E92}">
      <dgm:prSet/>
      <dgm:spPr/>
      <dgm:t>
        <a:bodyPr/>
        <a:lstStyle/>
        <a:p>
          <a:endParaRPr lang="en-US"/>
        </a:p>
      </dgm:t>
    </dgm:pt>
    <dgm:pt modelId="{23D4DA86-0AA4-44F0-B478-0173CB6A08F8}">
      <dgm:prSet phldrT="[Text]"/>
      <dgm:spPr/>
      <dgm:t>
        <a:bodyPr/>
        <a:lstStyle/>
        <a:p>
          <a:r>
            <a:rPr lang="en-US" b="1" dirty="0"/>
            <a:t>State Universities </a:t>
          </a:r>
          <a:r>
            <a:rPr lang="en-US" dirty="0"/>
            <a:t>(5)</a:t>
          </a:r>
        </a:p>
      </dgm:t>
    </dgm:pt>
    <dgm:pt modelId="{C6BBE94C-7E19-4CA1-B6C0-1185A76B37BE}" type="parTrans" cxnId="{A94663E6-A76E-4B80-820B-ED3F50D43498}">
      <dgm:prSet/>
      <dgm:spPr/>
      <dgm:t>
        <a:bodyPr/>
        <a:lstStyle/>
        <a:p>
          <a:endParaRPr lang="en-US"/>
        </a:p>
      </dgm:t>
    </dgm:pt>
    <dgm:pt modelId="{47333617-08E8-47B0-9F7B-0E4D1C476F64}" type="sibTrans" cxnId="{A94663E6-A76E-4B80-820B-ED3F50D43498}">
      <dgm:prSet/>
      <dgm:spPr/>
      <dgm:t>
        <a:bodyPr/>
        <a:lstStyle/>
        <a:p>
          <a:endParaRPr lang="en-US"/>
        </a:p>
      </dgm:t>
    </dgm:pt>
    <dgm:pt modelId="{B89EE5C7-A930-457B-B2F8-44D282AFF7D9}">
      <dgm:prSet phldrT="[Text]"/>
      <dgm:spPr/>
      <dgm:t>
        <a:bodyPr/>
        <a:lstStyle/>
        <a:p>
          <a:r>
            <a:rPr lang="en-US" b="1" dirty="0"/>
            <a:t>Community Colleges </a:t>
          </a:r>
          <a:r>
            <a:rPr lang="en-US" dirty="0"/>
            <a:t>(7)</a:t>
          </a:r>
        </a:p>
      </dgm:t>
    </dgm:pt>
    <dgm:pt modelId="{0410A071-4F59-48BF-B5E7-7F66F20D70E6}" type="parTrans" cxnId="{BD49EC07-8B0E-4744-B922-7F347CCC87A3}">
      <dgm:prSet/>
      <dgm:spPr/>
      <dgm:t>
        <a:bodyPr/>
        <a:lstStyle/>
        <a:p>
          <a:endParaRPr lang="en-US"/>
        </a:p>
      </dgm:t>
    </dgm:pt>
    <dgm:pt modelId="{29C94F8C-C0BD-486E-BFD3-0277E9FA06CC}" type="sibTrans" cxnId="{BD49EC07-8B0E-4744-B922-7F347CCC87A3}">
      <dgm:prSet/>
      <dgm:spPr/>
      <dgm:t>
        <a:bodyPr/>
        <a:lstStyle/>
        <a:p>
          <a:endParaRPr lang="en-US"/>
        </a:p>
      </dgm:t>
    </dgm:pt>
    <dgm:pt modelId="{DF730A0D-935B-4D17-93BE-CAAF5D7BC395}">
      <dgm:prSet/>
      <dgm:spPr/>
      <dgm:t>
        <a:bodyPr/>
        <a:lstStyle/>
        <a:p>
          <a:r>
            <a:rPr lang="en-US" b="1" dirty="0"/>
            <a:t>Librarians</a:t>
          </a:r>
          <a:r>
            <a:rPr lang="en-US" dirty="0"/>
            <a:t> (7), </a:t>
          </a:r>
        </a:p>
      </dgm:t>
    </dgm:pt>
    <dgm:pt modelId="{B91C1DE5-6173-428A-B827-A2D6DDE5BA87}" type="parTrans" cxnId="{4AC9A2C1-2763-4F55-BD21-04C4CB545EBB}">
      <dgm:prSet/>
      <dgm:spPr/>
      <dgm:t>
        <a:bodyPr/>
        <a:lstStyle/>
        <a:p>
          <a:endParaRPr lang="en-US"/>
        </a:p>
      </dgm:t>
    </dgm:pt>
    <dgm:pt modelId="{41D9F606-6F1C-45E8-ABDE-C823BDDEA508}" type="sibTrans" cxnId="{4AC9A2C1-2763-4F55-BD21-04C4CB545EBB}">
      <dgm:prSet/>
      <dgm:spPr/>
      <dgm:t>
        <a:bodyPr/>
        <a:lstStyle/>
        <a:p>
          <a:endParaRPr lang="en-US"/>
        </a:p>
      </dgm:t>
    </dgm:pt>
    <dgm:pt modelId="{F88F4A56-B957-406F-AB4E-F2B43BD57153}">
      <dgm:prSet/>
      <dgm:spPr/>
      <dgm:t>
        <a:bodyPr/>
        <a:lstStyle/>
        <a:p>
          <a:r>
            <a:rPr lang="en-US" b="1" dirty="0"/>
            <a:t>Administrators</a:t>
          </a:r>
          <a:r>
            <a:rPr lang="en-US" dirty="0"/>
            <a:t> (5), </a:t>
          </a:r>
        </a:p>
      </dgm:t>
    </dgm:pt>
    <dgm:pt modelId="{3A086737-2F8E-48DA-B199-8725538F6818}" type="parTrans" cxnId="{2659D8BA-8267-437B-913F-37FBB5CB30E2}">
      <dgm:prSet/>
      <dgm:spPr/>
      <dgm:t>
        <a:bodyPr/>
        <a:lstStyle/>
        <a:p>
          <a:endParaRPr lang="en-US"/>
        </a:p>
      </dgm:t>
    </dgm:pt>
    <dgm:pt modelId="{64DE5472-1616-45C8-9FC6-0BBAB2FB3BD6}" type="sibTrans" cxnId="{2659D8BA-8267-437B-913F-37FBB5CB30E2}">
      <dgm:prSet/>
      <dgm:spPr/>
      <dgm:t>
        <a:bodyPr/>
        <a:lstStyle/>
        <a:p>
          <a:endParaRPr lang="en-US"/>
        </a:p>
      </dgm:t>
    </dgm:pt>
    <dgm:pt modelId="{F56F0CFC-A3AA-4A0D-BD2C-A5E5A4F3A53F}">
      <dgm:prSet/>
      <dgm:spPr/>
      <dgm:t>
        <a:bodyPr/>
        <a:lstStyle/>
        <a:p>
          <a:r>
            <a:rPr lang="en-US" b="1" dirty="0"/>
            <a:t>Students</a:t>
          </a:r>
          <a:r>
            <a:rPr lang="en-US" dirty="0"/>
            <a:t> (2)</a:t>
          </a:r>
        </a:p>
      </dgm:t>
    </dgm:pt>
    <dgm:pt modelId="{C64F0F8E-8E98-4D75-B417-351CAB087F02}" type="parTrans" cxnId="{7F3390D8-E8B7-4831-A2B1-DC0E4BF63A6C}">
      <dgm:prSet/>
      <dgm:spPr/>
      <dgm:t>
        <a:bodyPr/>
        <a:lstStyle/>
        <a:p>
          <a:endParaRPr lang="en-US"/>
        </a:p>
      </dgm:t>
    </dgm:pt>
    <dgm:pt modelId="{9DC57DA5-9C76-440D-9FBC-82730CD5961D}" type="sibTrans" cxnId="{7F3390D8-E8B7-4831-A2B1-DC0E4BF63A6C}">
      <dgm:prSet/>
      <dgm:spPr/>
      <dgm:t>
        <a:bodyPr/>
        <a:lstStyle/>
        <a:p>
          <a:endParaRPr lang="en-US"/>
        </a:p>
      </dgm:t>
    </dgm:pt>
    <dgm:pt modelId="{6FC18E51-1AAA-46E7-92E0-335D61F40BFC}" type="pres">
      <dgm:prSet presAssocID="{04B0B033-79E6-4DE2-AB6A-91B09EEEACD4}" presName="Name0" presStyleCnt="0">
        <dgm:presLayoutVars>
          <dgm:dir/>
          <dgm:animLvl val="lvl"/>
          <dgm:resizeHandles val="exact"/>
        </dgm:presLayoutVars>
      </dgm:prSet>
      <dgm:spPr/>
    </dgm:pt>
    <dgm:pt modelId="{C63F57D4-C1A9-4496-BC3A-467C30CDEF42}" type="pres">
      <dgm:prSet presAssocID="{B4E03EAD-D379-4550-BD94-A99C6B0F4DBE}" presName="composite" presStyleCnt="0"/>
      <dgm:spPr/>
    </dgm:pt>
    <dgm:pt modelId="{51FD7933-517D-4749-B5A7-5A2D2DCBD195}" type="pres">
      <dgm:prSet presAssocID="{B4E03EAD-D379-4550-BD94-A99C6B0F4DBE}" presName="parTx" presStyleLbl="alignNode1" presStyleIdx="0" presStyleCnt="2">
        <dgm:presLayoutVars>
          <dgm:chMax val="0"/>
          <dgm:chPref val="0"/>
          <dgm:bulletEnabled val="1"/>
        </dgm:presLayoutVars>
      </dgm:prSet>
      <dgm:spPr/>
    </dgm:pt>
    <dgm:pt modelId="{F30B71FF-2387-4471-8F2A-3167A17AB361}" type="pres">
      <dgm:prSet presAssocID="{B4E03EAD-D379-4550-BD94-A99C6B0F4DBE}" presName="desTx" presStyleLbl="alignAccFollowNode1" presStyleIdx="0" presStyleCnt="2">
        <dgm:presLayoutVars>
          <dgm:bulletEnabled val="1"/>
        </dgm:presLayoutVars>
      </dgm:prSet>
      <dgm:spPr/>
    </dgm:pt>
    <dgm:pt modelId="{E7BE7C62-C68B-43A6-BBC3-7086A73C3FDE}" type="pres">
      <dgm:prSet presAssocID="{92BDDA7A-96AF-4ED2-8F99-3BE8FE9B4C99}" presName="space" presStyleCnt="0"/>
      <dgm:spPr/>
    </dgm:pt>
    <dgm:pt modelId="{C5CDA8B7-A43E-4E04-A1F3-4B8A43E1456E}" type="pres">
      <dgm:prSet presAssocID="{91B78351-0DFD-40A0-BD02-AF1493AFAE85}" presName="composite" presStyleCnt="0"/>
      <dgm:spPr/>
    </dgm:pt>
    <dgm:pt modelId="{F45DF07A-415A-4261-9204-F341A4109287}" type="pres">
      <dgm:prSet presAssocID="{91B78351-0DFD-40A0-BD02-AF1493AFAE85}" presName="parTx" presStyleLbl="alignNode1" presStyleIdx="1" presStyleCnt="2">
        <dgm:presLayoutVars>
          <dgm:chMax val="0"/>
          <dgm:chPref val="0"/>
          <dgm:bulletEnabled val="1"/>
        </dgm:presLayoutVars>
      </dgm:prSet>
      <dgm:spPr/>
    </dgm:pt>
    <dgm:pt modelId="{301BE224-E337-4338-9260-CF7431EC5562}" type="pres">
      <dgm:prSet presAssocID="{91B78351-0DFD-40A0-BD02-AF1493AFAE85}" presName="desTx" presStyleLbl="alignAccFollowNode1" presStyleIdx="1" presStyleCnt="2">
        <dgm:presLayoutVars>
          <dgm:bulletEnabled val="1"/>
        </dgm:presLayoutVars>
      </dgm:prSet>
      <dgm:spPr/>
    </dgm:pt>
  </dgm:ptLst>
  <dgm:cxnLst>
    <dgm:cxn modelId="{BD49EC07-8B0E-4744-B922-7F347CCC87A3}" srcId="{91B78351-0DFD-40A0-BD02-AF1493AFAE85}" destId="{B89EE5C7-A930-457B-B2F8-44D282AFF7D9}" srcOrd="2" destOrd="0" parTransId="{0410A071-4F59-48BF-B5E7-7F66F20D70E6}" sibTransId="{29C94F8C-C0BD-486E-BFD3-0277E9FA06CC}"/>
    <dgm:cxn modelId="{D1CCA410-B87A-4DF2-AC07-6CA64BF770BE}" srcId="{B4E03EAD-D379-4550-BD94-A99C6B0F4DBE}" destId="{C736FE20-4BB8-4A83-8A47-CE27088274D0}" srcOrd="0" destOrd="0" parTransId="{A2ED44C6-642C-4057-B422-B26ACB08CAE3}" sibTransId="{400B4302-B0D7-40CD-BF0E-D2FCDAE17183}"/>
    <dgm:cxn modelId="{4D2C3A13-ED8A-4089-BBCF-7F887DC24005}" srcId="{91B78351-0DFD-40A0-BD02-AF1493AFAE85}" destId="{C2F40E3C-EDA7-4DA8-A0D2-FA91ED967519}" srcOrd="3" destOrd="0" parTransId="{514D0A41-5067-44EE-B1A9-BBD46AE47973}" sibTransId="{6D0B90EA-0ABA-40BA-89B8-6196CEE532B0}"/>
    <dgm:cxn modelId="{347E7B19-B35F-4EE6-8EB9-051E6E3DA255}" type="presOf" srcId="{1B5B26D9-8B78-4518-A769-B1F5C5FE8440}" destId="{301BE224-E337-4338-9260-CF7431EC5562}" srcOrd="0" destOrd="0" presId="urn:microsoft.com/office/officeart/2005/8/layout/hList1"/>
    <dgm:cxn modelId="{10E40B24-9A78-4A85-9A41-3BCE7AD8BE93}" type="presOf" srcId="{3AB304AF-D8CC-416B-A9BD-22FE3F21D61F}" destId="{F30B71FF-2387-4471-8F2A-3167A17AB361}" srcOrd="0" destOrd="1" presId="urn:microsoft.com/office/officeart/2005/8/layout/hList1"/>
    <dgm:cxn modelId="{24EC2529-51BD-46F7-A932-DC2E423C8C45}" type="presOf" srcId="{F56F0CFC-A3AA-4A0D-BD2C-A5E5A4F3A53F}" destId="{301BE224-E337-4338-9260-CF7431EC5562}" srcOrd="0" destOrd="6" presId="urn:microsoft.com/office/officeart/2005/8/layout/hList1"/>
    <dgm:cxn modelId="{4F1F7229-1A2C-4768-A856-E9B53A0EE93E}" type="presOf" srcId="{F88F4A56-B957-406F-AB4E-F2B43BD57153}" destId="{301BE224-E337-4338-9260-CF7431EC5562}" srcOrd="0" destOrd="5" presId="urn:microsoft.com/office/officeart/2005/8/layout/hList1"/>
    <dgm:cxn modelId="{BE5F1D30-81AA-438A-83CC-9D1B363F79FE}" type="presOf" srcId="{04B0B033-79E6-4DE2-AB6A-91B09EEEACD4}" destId="{6FC18E51-1AAA-46E7-92E0-335D61F40BFC}" srcOrd="0" destOrd="0" presId="urn:microsoft.com/office/officeart/2005/8/layout/hList1"/>
    <dgm:cxn modelId="{9B61A562-8F1E-4387-8F22-8AB8031D713A}" srcId="{B4E03EAD-D379-4550-BD94-A99C6B0F4DBE}" destId="{3AB304AF-D8CC-416B-A9BD-22FE3F21D61F}" srcOrd="1" destOrd="0" parTransId="{60F65268-C211-4229-949F-1FFCB8BEE8EE}" sibTransId="{14A74D0E-C24E-4363-B350-80CAFFD1446A}"/>
    <dgm:cxn modelId="{A1AFB845-4056-4148-B89D-14D3E7952D81}" type="presOf" srcId="{B89EE5C7-A930-457B-B2F8-44D282AFF7D9}" destId="{301BE224-E337-4338-9260-CF7431EC5562}" srcOrd="0" destOrd="2" presId="urn:microsoft.com/office/officeart/2005/8/layout/hList1"/>
    <dgm:cxn modelId="{1576CB58-EB18-4EA6-A07A-9644141A3E92}" srcId="{91B78351-0DFD-40A0-BD02-AF1493AFAE85}" destId="{0D5C547B-D998-4AEE-975B-DF8267D607A7}" srcOrd="7" destOrd="0" parTransId="{4325F213-87AE-4B6A-99A8-EE12C2A426B0}" sibTransId="{F6BC5EBD-C4CA-4608-998C-1F3FC875BC8C}"/>
    <dgm:cxn modelId="{18597A5A-B677-4254-A3B8-ACAA878FF158}" srcId="{04B0B033-79E6-4DE2-AB6A-91B09EEEACD4}" destId="{91B78351-0DFD-40A0-BD02-AF1493AFAE85}" srcOrd="1" destOrd="0" parTransId="{FE613152-BD2B-40E3-AE1A-88F8D2E53DEF}" sibTransId="{2FD76057-151A-4CC7-9C9E-3E2B0A2DFCAD}"/>
    <dgm:cxn modelId="{17B51387-FBF6-48E5-80C0-7CA2D8A437B5}" type="presOf" srcId="{DF730A0D-935B-4D17-93BE-CAAF5D7BC395}" destId="{301BE224-E337-4338-9260-CF7431EC5562}" srcOrd="0" destOrd="4" presId="urn:microsoft.com/office/officeart/2005/8/layout/hList1"/>
    <dgm:cxn modelId="{DA3D17A1-C7B8-40EA-9A24-55D25276ED4C}" type="presOf" srcId="{C736FE20-4BB8-4A83-8A47-CE27088274D0}" destId="{F30B71FF-2387-4471-8F2A-3167A17AB361}" srcOrd="0" destOrd="0" presId="urn:microsoft.com/office/officeart/2005/8/layout/hList1"/>
    <dgm:cxn modelId="{F4C0EEB1-E725-4D6E-8542-3ADD374AFC16}" type="presOf" srcId="{0D5C547B-D998-4AEE-975B-DF8267D607A7}" destId="{301BE224-E337-4338-9260-CF7431EC5562}" srcOrd="0" destOrd="7" presId="urn:microsoft.com/office/officeart/2005/8/layout/hList1"/>
    <dgm:cxn modelId="{3B347BB3-74C6-4687-AF5D-D5974D2307FF}" srcId="{04B0B033-79E6-4DE2-AB6A-91B09EEEACD4}" destId="{B4E03EAD-D379-4550-BD94-A99C6B0F4DBE}" srcOrd="0" destOrd="0" parTransId="{EC332696-D457-4FB3-BEA0-E1F6C81FE6D3}" sibTransId="{92BDDA7A-96AF-4ED2-8F99-3BE8FE9B4C99}"/>
    <dgm:cxn modelId="{2659D8BA-8267-437B-913F-37FBB5CB30E2}" srcId="{91B78351-0DFD-40A0-BD02-AF1493AFAE85}" destId="{F88F4A56-B957-406F-AB4E-F2B43BD57153}" srcOrd="5" destOrd="0" parTransId="{3A086737-2F8E-48DA-B199-8725538F6818}" sibTransId="{64DE5472-1616-45C8-9FC6-0BBAB2FB3BD6}"/>
    <dgm:cxn modelId="{67F619BD-1327-48BD-9F45-A08D8B39A9F3}" type="presOf" srcId="{91B78351-0DFD-40A0-BD02-AF1493AFAE85}" destId="{F45DF07A-415A-4261-9204-F341A4109287}" srcOrd="0" destOrd="0" presId="urn:microsoft.com/office/officeart/2005/8/layout/hList1"/>
    <dgm:cxn modelId="{4AC9A2C1-2763-4F55-BD21-04C4CB545EBB}" srcId="{91B78351-0DFD-40A0-BD02-AF1493AFAE85}" destId="{DF730A0D-935B-4D17-93BE-CAAF5D7BC395}" srcOrd="4" destOrd="0" parTransId="{B91C1DE5-6173-428A-B827-A2D6DDE5BA87}" sibTransId="{41D9F606-6F1C-45E8-ABDE-C823BDDEA508}"/>
    <dgm:cxn modelId="{1F987FD7-8404-4845-961D-95FFCACD01E7}" type="presOf" srcId="{C2F40E3C-EDA7-4DA8-A0D2-FA91ED967519}" destId="{301BE224-E337-4338-9260-CF7431EC5562}" srcOrd="0" destOrd="3" presId="urn:microsoft.com/office/officeart/2005/8/layout/hList1"/>
    <dgm:cxn modelId="{7F3390D8-E8B7-4831-A2B1-DC0E4BF63A6C}" srcId="{91B78351-0DFD-40A0-BD02-AF1493AFAE85}" destId="{F56F0CFC-A3AA-4A0D-BD2C-A5E5A4F3A53F}" srcOrd="6" destOrd="0" parTransId="{C64F0F8E-8E98-4D75-B417-351CAB087F02}" sibTransId="{9DC57DA5-9C76-440D-9FBC-82730CD5961D}"/>
    <dgm:cxn modelId="{52DFABDD-DE7F-4972-B5D8-3E375C282E06}" type="presOf" srcId="{B4E03EAD-D379-4550-BD94-A99C6B0F4DBE}" destId="{51FD7933-517D-4749-B5A7-5A2D2DCBD195}" srcOrd="0" destOrd="0" presId="urn:microsoft.com/office/officeart/2005/8/layout/hList1"/>
    <dgm:cxn modelId="{D35AD3E5-5F7C-478B-8D9F-123C3453A107}" srcId="{91B78351-0DFD-40A0-BD02-AF1493AFAE85}" destId="{1B5B26D9-8B78-4518-A769-B1F5C5FE8440}" srcOrd="0" destOrd="0" parTransId="{0372BE1D-1D48-4C31-B86C-4B579BF3CB9F}" sibTransId="{34C67672-D6FC-4E2F-A895-69FF49DB2A25}"/>
    <dgm:cxn modelId="{A94663E6-A76E-4B80-820B-ED3F50D43498}" srcId="{91B78351-0DFD-40A0-BD02-AF1493AFAE85}" destId="{23D4DA86-0AA4-44F0-B478-0173CB6A08F8}" srcOrd="1" destOrd="0" parTransId="{C6BBE94C-7E19-4CA1-B6C0-1185A76B37BE}" sibTransId="{47333617-08E8-47B0-9F7B-0E4D1C476F64}"/>
    <dgm:cxn modelId="{4BF1A9FF-8734-4D0B-A897-5E8F881B7E24}" type="presOf" srcId="{23D4DA86-0AA4-44F0-B478-0173CB6A08F8}" destId="{301BE224-E337-4338-9260-CF7431EC5562}" srcOrd="0" destOrd="1" presId="urn:microsoft.com/office/officeart/2005/8/layout/hList1"/>
    <dgm:cxn modelId="{987B7AC7-42E9-4A8D-A060-51B306936A9B}" type="presParOf" srcId="{6FC18E51-1AAA-46E7-92E0-335D61F40BFC}" destId="{C63F57D4-C1A9-4496-BC3A-467C30CDEF42}" srcOrd="0" destOrd="0" presId="urn:microsoft.com/office/officeart/2005/8/layout/hList1"/>
    <dgm:cxn modelId="{D9FBBF11-D92A-4624-98E9-EB9E97931EE0}" type="presParOf" srcId="{C63F57D4-C1A9-4496-BC3A-467C30CDEF42}" destId="{51FD7933-517D-4749-B5A7-5A2D2DCBD195}" srcOrd="0" destOrd="0" presId="urn:microsoft.com/office/officeart/2005/8/layout/hList1"/>
    <dgm:cxn modelId="{B81D0077-5C67-480C-A2E3-8CFD0B58CCA1}" type="presParOf" srcId="{C63F57D4-C1A9-4496-BC3A-467C30CDEF42}" destId="{F30B71FF-2387-4471-8F2A-3167A17AB361}" srcOrd="1" destOrd="0" presId="urn:microsoft.com/office/officeart/2005/8/layout/hList1"/>
    <dgm:cxn modelId="{9C9B4604-F927-4F5A-9D14-3D55EBC38E6B}" type="presParOf" srcId="{6FC18E51-1AAA-46E7-92E0-335D61F40BFC}" destId="{E7BE7C62-C68B-43A6-BBC3-7086A73C3FDE}" srcOrd="1" destOrd="0" presId="urn:microsoft.com/office/officeart/2005/8/layout/hList1"/>
    <dgm:cxn modelId="{D3253C4C-440D-4168-AE6A-7F346F2A8A29}" type="presParOf" srcId="{6FC18E51-1AAA-46E7-92E0-335D61F40BFC}" destId="{C5CDA8B7-A43E-4E04-A1F3-4B8A43E1456E}" srcOrd="2" destOrd="0" presId="urn:microsoft.com/office/officeart/2005/8/layout/hList1"/>
    <dgm:cxn modelId="{8FEB1F22-7001-4722-A9B6-6376EC4BD5E5}" type="presParOf" srcId="{C5CDA8B7-A43E-4E04-A1F3-4B8A43E1456E}" destId="{F45DF07A-415A-4261-9204-F341A4109287}" srcOrd="0" destOrd="0" presId="urn:microsoft.com/office/officeart/2005/8/layout/hList1"/>
    <dgm:cxn modelId="{F761B648-FBDD-4514-85A6-3E0545E3EC78}" type="presParOf" srcId="{C5CDA8B7-A43E-4E04-A1F3-4B8A43E1456E}" destId="{301BE224-E337-4338-9260-CF7431EC5562}"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861E7DB-15E8-4019-9784-69CCAA43BB25}"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en-US"/>
        </a:p>
      </dgm:t>
    </dgm:pt>
    <dgm:pt modelId="{6B5A4C24-3FB7-4773-B8EB-035837183A6C}" type="pres">
      <dgm:prSet presAssocID="{B861E7DB-15E8-4019-9784-69CCAA43BB25}" presName="linear" presStyleCnt="0">
        <dgm:presLayoutVars>
          <dgm:animLvl val="lvl"/>
          <dgm:resizeHandles val="exact"/>
        </dgm:presLayoutVars>
      </dgm:prSet>
      <dgm:spPr/>
    </dgm:pt>
  </dgm:ptLst>
  <dgm:cxnLst>
    <dgm:cxn modelId="{FA568EF4-DD40-4D77-8DEF-57CD7854D553}" type="presOf" srcId="{B861E7DB-15E8-4019-9784-69CCAA43BB25}" destId="{6B5A4C24-3FB7-4773-B8EB-035837183A6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4CB2C76-90AE-4CFD-8E2C-AECFF453B240}" type="doc">
      <dgm:prSet loTypeId="urn:microsoft.com/office/officeart/2005/8/layout/arrow2" loCatId="process" qsTypeId="urn:microsoft.com/office/officeart/2005/8/quickstyle/simple1" qsCatId="simple" csTypeId="urn:microsoft.com/office/officeart/2005/8/colors/accent5_4" csCatId="accent5" phldr="1"/>
      <dgm:spPr/>
    </dgm:pt>
    <dgm:pt modelId="{A21E9F5B-BE58-4C32-9CDD-C8DCB2681E8E}">
      <dgm:prSet phldrT="[Text]"/>
      <dgm:spPr/>
      <dgm:t>
        <a:bodyPr/>
        <a:lstStyle/>
        <a:p>
          <a:r>
            <a:rPr lang="en-US" dirty="0"/>
            <a:t>Draft presented to AAC on April 30, 2019</a:t>
          </a:r>
        </a:p>
        <a:p>
          <a:r>
            <a:rPr lang="en-US" dirty="0"/>
            <a:t>Review &amp; feedback from the OER Working Group</a:t>
          </a:r>
        </a:p>
      </dgm:t>
    </dgm:pt>
    <dgm:pt modelId="{2A0F3426-0605-45D4-A47D-981A49ED2161}" type="parTrans" cxnId="{4922A88D-825E-4DD8-98DE-AC9D7FCACFE4}">
      <dgm:prSet/>
      <dgm:spPr/>
      <dgm:t>
        <a:bodyPr/>
        <a:lstStyle/>
        <a:p>
          <a:endParaRPr lang="en-US"/>
        </a:p>
      </dgm:t>
    </dgm:pt>
    <dgm:pt modelId="{10F119DF-F72F-4EEE-BCCA-3A222B5CB9A0}" type="sibTrans" cxnId="{4922A88D-825E-4DD8-98DE-AC9D7FCACFE4}">
      <dgm:prSet/>
      <dgm:spPr/>
      <dgm:t>
        <a:bodyPr/>
        <a:lstStyle/>
        <a:p>
          <a:endParaRPr lang="en-US"/>
        </a:p>
      </dgm:t>
    </dgm:pt>
    <dgm:pt modelId="{DD48BB86-8DA8-4D9B-A34E-F795DFF43CD3}">
      <dgm:prSet phldrT="[Text]"/>
      <dgm:spPr/>
      <dgm:t>
        <a:bodyPr/>
        <a:lstStyle/>
        <a:p>
          <a:r>
            <a:rPr lang="en-US" dirty="0"/>
            <a:t>DHE Internal Review in May 2019</a:t>
          </a:r>
        </a:p>
        <a:p>
          <a:r>
            <a:rPr lang="en-US" dirty="0"/>
            <a:t>Extensive revisions from June – August 2019</a:t>
          </a:r>
        </a:p>
      </dgm:t>
    </dgm:pt>
    <dgm:pt modelId="{7F598F55-BEE9-4252-8CB3-F4CFACE75756}" type="parTrans" cxnId="{884E90D8-DE94-4827-8BA3-37EFB715077B}">
      <dgm:prSet/>
      <dgm:spPr/>
      <dgm:t>
        <a:bodyPr/>
        <a:lstStyle/>
        <a:p>
          <a:endParaRPr lang="en-US"/>
        </a:p>
      </dgm:t>
    </dgm:pt>
    <dgm:pt modelId="{933DA5E4-84BC-46B5-B020-936F35C19852}" type="sibTrans" cxnId="{884E90D8-DE94-4827-8BA3-37EFB715077B}">
      <dgm:prSet/>
      <dgm:spPr/>
      <dgm:t>
        <a:bodyPr/>
        <a:lstStyle/>
        <a:p>
          <a:endParaRPr lang="en-US"/>
        </a:p>
      </dgm:t>
    </dgm:pt>
    <dgm:pt modelId="{D4F76E9F-AC65-4A37-88D8-134E15913D8B}">
      <dgm:prSet phldrT="[Text]"/>
      <dgm:spPr/>
      <dgm:t>
        <a:bodyPr/>
        <a:lstStyle/>
        <a:p>
          <a:r>
            <a:rPr lang="en-US" dirty="0"/>
            <a:t>Sent to public institutions on August 29, 2019 for review and comment. Due by September 20, 2019 (three weeks)</a:t>
          </a:r>
        </a:p>
        <a:p>
          <a:r>
            <a:rPr lang="en-US" dirty="0"/>
            <a:t>Received response from one institution (Bristol Community College)</a:t>
          </a:r>
        </a:p>
      </dgm:t>
    </dgm:pt>
    <dgm:pt modelId="{B1DA1E9A-E73C-408F-9DDE-DD81D1AEAE47}" type="parTrans" cxnId="{E10E0874-2531-4FF4-8340-88CEC9ECA715}">
      <dgm:prSet/>
      <dgm:spPr/>
      <dgm:t>
        <a:bodyPr/>
        <a:lstStyle/>
        <a:p>
          <a:endParaRPr lang="en-US"/>
        </a:p>
      </dgm:t>
    </dgm:pt>
    <dgm:pt modelId="{0AD43BC2-8CBE-4C0A-BD26-E657BACB9D85}" type="sibTrans" cxnId="{E10E0874-2531-4FF4-8340-88CEC9ECA715}">
      <dgm:prSet/>
      <dgm:spPr/>
      <dgm:t>
        <a:bodyPr/>
        <a:lstStyle/>
        <a:p>
          <a:endParaRPr lang="en-US"/>
        </a:p>
      </dgm:t>
    </dgm:pt>
    <dgm:pt modelId="{E14EA9D0-3D88-4DD9-BBB4-F04EB11CE53E}" type="pres">
      <dgm:prSet presAssocID="{C4CB2C76-90AE-4CFD-8E2C-AECFF453B240}" presName="arrowDiagram" presStyleCnt="0">
        <dgm:presLayoutVars>
          <dgm:chMax val="5"/>
          <dgm:dir/>
          <dgm:resizeHandles val="exact"/>
        </dgm:presLayoutVars>
      </dgm:prSet>
      <dgm:spPr/>
    </dgm:pt>
    <dgm:pt modelId="{9777FC2D-5358-4D78-85D5-68E080D3C422}" type="pres">
      <dgm:prSet presAssocID="{C4CB2C76-90AE-4CFD-8E2C-AECFF453B240}" presName="arrow" presStyleLbl="bgShp" presStyleIdx="0" presStyleCnt="1"/>
      <dgm:spPr/>
    </dgm:pt>
    <dgm:pt modelId="{C7BAD962-188B-4676-B453-036C28114FF3}" type="pres">
      <dgm:prSet presAssocID="{C4CB2C76-90AE-4CFD-8E2C-AECFF453B240}" presName="arrowDiagram3" presStyleCnt="0"/>
      <dgm:spPr/>
    </dgm:pt>
    <dgm:pt modelId="{27FEB909-052C-4AA1-A1B1-A7C678A0E865}" type="pres">
      <dgm:prSet presAssocID="{A21E9F5B-BE58-4C32-9CDD-C8DCB2681E8E}" presName="bullet3a" presStyleLbl="node1" presStyleIdx="0" presStyleCnt="3"/>
      <dgm:spPr/>
    </dgm:pt>
    <dgm:pt modelId="{E0E33A65-BE58-455C-A593-66921832955B}" type="pres">
      <dgm:prSet presAssocID="{A21E9F5B-BE58-4C32-9CDD-C8DCB2681E8E}" presName="textBox3a" presStyleLbl="revTx" presStyleIdx="0" presStyleCnt="3">
        <dgm:presLayoutVars>
          <dgm:bulletEnabled val="1"/>
        </dgm:presLayoutVars>
      </dgm:prSet>
      <dgm:spPr/>
    </dgm:pt>
    <dgm:pt modelId="{0900DB3C-D88F-4417-939C-9170459089D1}" type="pres">
      <dgm:prSet presAssocID="{DD48BB86-8DA8-4D9B-A34E-F795DFF43CD3}" presName="bullet3b" presStyleLbl="node1" presStyleIdx="1" presStyleCnt="3"/>
      <dgm:spPr/>
    </dgm:pt>
    <dgm:pt modelId="{78EA2AB3-FAAD-43DE-98EF-359B42119861}" type="pres">
      <dgm:prSet presAssocID="{DD48BB86-8DA8-4D9B-A34E-F795DFF43CD3}" presName="textBox3b" presStyleLbl="revTx" presStyleIdx="1" presStyleCnt="3">
        <dgm:presLayoutVars>
          <dgm:bulletEnabled val="1"/>
        </dgm:presLayoutVars>
      </dgm:prSet>
      <dgm:spPr/>
    </dgm:pt>
    <dgm:pt modelId="{91B10757-9F94-4A53-AA3D-50A4B12BBE5D}" type="pres">
      <dgm:prSet presAssocID="{D4F76E9F-AC65-4A37-88D8-134E15913D8B}" presName="bullet3c" presStyleLbl="node1" presStyleIdx="2" presStyleCnt="3"/>
      <dgm:spPr/>
    </dgm:pt>
    <dgm:pt modelId="{89215C8A-2608-437F-80BC-BBA5E99D7C30}" type="pres">
      <dgm:prSet presAssocID="{D4F76E9F-AC65-4A37-88D8-134E15913D8B}" presName="textBox3c" presStyleLbl="revTx" presStyleIdx="2" presStyleCnt="3">
        <dgm:presLayoutVars>
          <dgm:bulletEnabled val="1"/>
        </dgm:presLayoutVars>
      </dgm:prSet>
      <dgm:spPr/>
    </dgm:pt>
  </dgm:ptLst>
  <dgm:cxnLst>
    <dgm:cxn modelId="{3AB62945-2756-4472-9B58-C2BFDAEB2512}" type="presOf" srcId="{A21E9F5B-BE58-4C32-9CDD-C8DCB2681E8E}" destId="{E0E33A65-BE58-455C-A593-66921832955B}" srcOrd="0" destOrd="0" presId="urn:microsoft.com/office/officeart/2005/8/layout/arrow2"/>
    <dgm:cxn modelId="{E10E0874-2531-4FF4-8340-88CEC9ECA715}" srcId="{C4CB2C76-90AE-4CFD-8E2C-AECFF453B240}" destId="{D4F76E9F-AC65-4A37-88D8-134E15913D8B}" srcOrd="2" destOrd="0" parTransId="{B1DA1E9A-E73C-408F-9DDE-DD81D1AEAE47}" sibTransId="{0AD43BC2-8CBE-4C0A-BD26-E657BACB9D85}"/>
    <dgm:cxn modelId="{7CCFE07D-30CE-425D-81D0-ABC3C865FC5F}" type="presOf" srcId="{D4F76E9F-AC65-4A37-88D8-134E15913D8B}" destId="{89215C8A-2608-437F-80BC-BBA5E99D7C30}" srcOrd="0" destOrd="0" presId="urn:microsoft.com/office/officeart/2005/8/layout/arrow2"/>
    <dgm:cxn modelId="{4922A88D-825E-4DD8-98DE-AC9D7FCACFE4}" srcId="{C4CB2C76-90AE-4CFD-8E2C-AECFF453B240}" destId="{A21E9F5B-BE58-4C32-9CDD-C8DCB2681E8E}" srcOrd="0" destOrd="0" parTransId="{2A0F3426-0605-45D4-A47D-981A49ED2161}" sibTransId="{10F119DF-F72F-4EEE-BCCA-3A222B5CB9A0}"/>
    <dgm:cxn modelId="{E10231AF-3235-4C68-BC97-AD38143E22EB}" type="presOf" srcId="{C4CB2C76-90AE-4CFD-8E2C-AECFF453B240}" destId="{E14EA9D0-3D88-4DD9-BBB4-F04EB11CE53E}" srcOrd="0" destOrd="0" presId="urn:microsoft.com/office/officeart/2005/8/layout/arrow2"/>
    <dgm:cxn modelId="{884E90D8-DE94-4827-8BA3-37EFB715077B}" srcId="{C4CB2C76-90AE-4CFD-8E2C-AECFF453B240}" destId="{DD48BB86-8DA8-4D9B-A34E-F795DFF43CD3}" srcOrd="1" destOrd="0" parTransId="{7F598F55-BEE9-4252-8CB3-F4CFACE75756}" sibTransId="{933DA5E4-84BC-46B5-B020-936F35C19852}"/>
    <dgm:cxn modelId="{141BB9E3-20A1-4726-ACFC-3FFDDCAFF7D3}" type="presOf" srcId="{DD48BB86-8DA8-4D9B-A34E-F795DFF43CD3}" destId="{78EA2AB3-FAAD-43DE-98EF-359B42119861}" srcOrd="0" destOrd="0" presId="urn:microsoft.com/office/officeart/2005/8/layout/arrow2"/>
    <dgm:cxn modelId="{629D32BC-653F-4310-99D2-8C8FD4274258}" type="presParOf" srcId="{E14EA9D0-3D88-4DD9-BBB4-F04EB11CE53E}" destId="{9777FC2D-5358-4D78-85D5-68E080D3C422}" srcOrd="0" destOrd="0" presId="urn:microsoft.com/office/officeart/2005/8/layout/arrow2"/>
    <dgm:cxn modelId="{70435BCD-BE3E-4966-98DB-80E3C8BBD0DB}" type="presParOf" srcId="{E14EA9D0-3D88-4DD9-BBB4-F04EB11CE53E}" destId="{C7BAD962-188B-4676-B453-036C28114FF3}" srcOrd="1" destOrd="0" presId="urn:microsoft.com/office/officeart/2005/8/layout/arrow2"/>
    <dgm:cxn modelId="{25D716E6-A03F-471E-A64F-63F446CB3CC3}" type="presParOf" srcId="{C7BAD962-188B-4676-B453-036C28114FF3}" destId="{27FEB909-052C-4AA1-A1B1-A7C678A0E865}" srcOrd="0" destOrd="0" presId="urn:microsoft.com/office/officeart/2005/8/layout/arrow2"/>
    <dgm:cxn modelId="{87230AFA-B9E3-44B2-BBAC-28CC6731A477}" type="presParOf" srcId="{C7BAD962-188B-4676-B453-036C28114FF3}" destId="{E0E33A65-BE58-455C-A593-66921832955B}" srcOrd="1" destOrd="0" presId="urn:microsoft.com/office/officeart/2005/8/layout/arrow2"/>
    <dgm:cxn modelId="{D4987A13-44A2-494D-A7E3-677ABAC18A8D}" type="presParOf" srcId="{C7BAD962-188B-4676-B453-036C28114FF3}" destId="{0900DB3C-D88F-4417-939C-9170459089D1}" srcOrd="2" destOrd="0" presId="urn:microsoft.com/office/officeart/2005/8/layout/arrow2"/>
    <dgm:cxn modelId="{DFF06637-0420-4439-ABDC-0774CEE3DE9F}" type="presParOf" srcId="{C7BAD962-188B-4676-B453-036C28114FF3}" destId="{78EA2AB3-FAAD-43DE-98EF-359B42119861}" srcOrd="3" destOrd="0" presId="urn:microsoft.com/office/officeart/2005/8/layout/arrow2"/>
    <dgm:cxn modelId="{26FD9090-82A2-45DF-BBFC-838F528CF287}" type="presParOf" srcId="{C7BAD962-188B-4676-B453-036C28114FF3}" destId="{91B10757-9F94-4A53-AA3D-50A4B12BBE5D}" srcOrd="4" destOrd="0" presId="urn:microsoft.com/office/officeart/2005/8/layout/arrow2"/>
    <dgm:cxn modelId="{4DC70EC0-1AD5-49A1-9CCB-89F81BDEDFB0}" type="presParOf" srcId="{C7BAD962-188B-4676-B453-036C28114FF3}" destId="{89215C8A-2608-437F-80BC-BBA5E99D7C30}"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AA4D92D-7E41-4B03-BDBB-CB3E43632CFD}"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en-US"/>
        </a:p>
      </dgm:t>
    </dgm:pt>
    <dgm:pt modelId="{E962B54F-B859-49C9-8303-74253EEA9DF3}">
      <dgm:prSet phldrT="[Text]"/>
      <dgm:spPr/>
      <dgm:t>
        <a:bodyPr/>
        <a:lstStyle/>
        <a:p>
          <a:r>
            <a:rPr lang="en-US" dirty="0"/>
            <a:t>Short-Term</a:t>
          </a:r>
        </a:p>
      </dgm:t>
    </dgm:pt>
    <dgm:pt modelId="{D1169659-B168-4A18-9E04-4144E23B22F0}" type="parTrans" cxnId="{2093C685-2FC0-440C-9428-0771F4BAA069}">
      <dgm:prSet/>
      <dgm:spPr/>
      <dgm:t>
        <a:bodyPr/>
        <a:lstStyle/>
        <a:p>
          <a:endParaRPr lang="en-US"/>
        </a:p>
      </dgm:t>
    </dgm:pt>
    <dgm:pt modelId="{64DA2B41-7411-4821-A454-371096B9A2C5}" type="sibTrans" cxnId="{2093C685-2FC0-440C-9428-0771F4BAA069}">
      <dgm:prSet/>
      <dgm:spPr/>
      <dgm:t>
        <a:bodyPr/>
        <a:lstStyle/>
        <a:p>
          <a:endParaRPr lang="en-US"/>
        </a:p>
      </dgm:t>
    </dgm:pt>
    <dgm:pt modelId="{73C1C172-969F-42CC-A3F6-31BCB8EA37CC}">
      <dgm:prSet phldrT="[Text]"/>
      <dgm:spPr/>
      <dgm:t>
        <a:bodyPr/>
        <a:lstStyle/>
        <a:p>
          <a:r>
            <a:rPr lang="en-US" dirty="0"/>
            <a:t>Adopt OER definition</a:t>
          </a:r>
        </a:p>
      </dgm:t>
    </dgm:pt>
    <dgm:pt modelId="{2EB6DBA8-6E13-4740-A2AB-BF1EB2952697}" type="parTrans" cxnId="{E55EA7B6-99D6-4B87-8A88-F81B5B357C12}">
      <dgm:prSet/>
      <dgm:spPr/>
      <dgm:t>
        <a:bodyPr/>
        <a:lstStyle/>
        <a:p>
          <a:endParaRPr lang="en-US"/>
        </a:p>
      </dgm:t>
    </dgm:pt>
    <dgm:pt modelId="{C7B601C1-4BC1-4757-83DF-86294F4C7EE0}" type="sibTrans" cxnId="{E55EA7B6-99D6-4B87-8A88-F81B5B357C12}">
      <dgm:prSet/>
      <dgm:spPr/>
      <dgm:t>
        <a:bodyPr/>
        <a:lstStyle/>
        <a:p>
          <a:endParaRPr lang="en-US"/>
        </a:p>
      </dgm:t>
    </dgm:pt>
    <dgm:pt modelId="{D3302724-0AC8-41E5-B96E-2400B84DF9AB}">
      <dgm:prSet phldrT="[Text]"/>
      <dgm:spPr/>
      <dgm:t>
        <a:bodyPr/>
        <a:lstStyle/>
        <a:p>
          <a:r>
            <a:rPr lang="en-US" dirty="0"/>
            <a:t>Establish OER statewide advisory council</a:t>
          </a:r>
        </a:p>
      </dgm:t>
    </dgm:pt>
    <dgm:pt modelId="{D837E21E-9BB7-41FA-91ED-741AE38DCA69}" type="parTrans" cxnId="{C6DC32FE-2652-4957-BFBC-1E86032A6408}">
      <dgm:prSet/>
      <dgm:spPr/>
      <dgm:t>
        <a:bodyPr/>
        <a:lstStyle/>
        <a:p>
          <a:endParaRPr lang="en-US"/>
        </a:p>
      </dgm:t>
    </dgm:pt>
    <dgm:pt modelId="{7E10DE3C-6808-4377-9474-8C896C2D7977}" type="sibTrans" cxnId="{C6DC32FE-2652-4957-BFBC-1E86032A6408}">
      <dgm:prSet/>
      <dgm:spPr/>
      <dgm:t>
        <a:bodyPr/>
        <a:lstStyle/>
        <a:p>
          <a:endParaRPr lang="en-US"/>
        </a:p>
      </dgm:t>
    </dgm:pt>
    <dgm:pt modelId="{4E1101F5-6F7F-41E8-8E7D-DB4CB11A8806}">
      <dgm:prSet phldrT="[Text]"/>
      <dgm:spPr/>
      <dgm:t>
        <a:bodyPr/>
        <a:lstStyle/>
        <a:p>
          <a:r>
            <a:rPr lang="en-US" dirty="0"/>
            <a:t>Mid-Term</a:t>
          </a:r>
        </a:p>
      </dgm:t>
    </dgm:pt>
    <dgm:pt modelId="{2821DE8B-758D-4DF3-97CB-98E334703FFA}" type="parTrans" cxnId="{21025CD2-87B1-4FBE-B4B5-3CAB253FE00F}">
      <dgm:prSet/>
      <dgm:spPr/>
      <dgm:t>
        <a:bodyPr/>
        <a:lstStyle/>
        <a:p>
          <a:endParaRPr lang="en-US"/>
        </a:p>
      </dgm:t>
    </dgm:pt>
    <dgm:pt modelId="{324B2A76-AA96-4824-AA8D-7F85B9055600}" type="sibTrans" cxnId="{21025CD2-87B1-4FBE-B4B5-3CAB253FE00F}">
      <dgm:prSet/>
      <dgm:spPr/>
      <dgm:t>
        <a:bodyPr/>
        <a:lstStyle/>
        <a:p>
          <a:endParaRPr lang="en-US"/>
        </a:p>
      </dgm:t>
    </dgm:pt>
    <dgm:pt modelId="{DB65134A-B5AC-454D-957F-C3B2D66C9C8E}">
      <dgm:prSet phldrT="[Text]"/>
      <dgm:spPr/>
      <dgm:t>
        <a:bodyPr/>
        <a:lstStyle/>
        <a:p>
          <a:r>
            <a:rPr lang="en-US" dirty="0"/>
            <a:t>Provide faculty professional development</a:t>
          </a:r>
        </a:p>
      </dgm:t>
    </dgm:pt>
    <dgm:pt modelId="{9E46344F-B3C0-438B-932D-01DB10E9F9C1}" type="parTrans" cxnId="{C35C9214-ECB8-4BB2-B48B-174B8BEC6460}">
      <dgm:prSet/>
      <dgm:spPr/>
      <dgm:t>
        <a:bodyPr/>
        <a:lstStyle/>
        <a:p>
          <a:endParaRPr lang="en-US"/>
        </a:p>
      </dgm:t>
    </dgm:pt>
    <dgm:pt modelId="{179973B7-31B3-46D6-A07D-A6F9B1160B10}" type="sibTrans" cxnId="{C35C9214-ECB8-4BB2-B48B-174B8BEC6460}">
      <dgm:prSet/>
      <dgm:spPr/>
      <dgm:t>
        <a:bodyPr/>
        <a:lstStyle/>
        <a:p>
          <a:endParaRPr lang="en-US"/>
        </a:p>
      </dgm:t>
    </dgm:pt>
    <dgm:pt modelId="{BBDFD80E-290B-4721-B9A3-3EEFABAC093F}">
      <dgm:prSet phldrT="[Text]"/>
      <dgm:spPr/>
      <dgm:t>
        <a:bodyPr/>
        <a:lstStyle/>
        <a:p>
          <a:r>
            <a:rPr lang="en-US" dirty="0"/>
            <a:t>Use OER for graduate &amp; continuing education</a:t>
          </a:r>
        </a:p>
      </dgm:t>
    </dgm:pt>
    <dgm:pt modelId="{1B65ECD7-36B8-4F3E-AA93-EE19AA8C0811}" type="parTrans" cxnId="{D4793057-BDC7-4DB5-9F66-A7315E7B6F26}">
      <dgm:prSet/>
      <dgm:spPr/>
      <dgm:t>
        <a:bodyPr/>
        <a:lstStyle/>
        <a:p>
          <a:endParaRPr lang="en-US"/>
        </a:p>
      </dgm:t>
    </dgm:pt>
    <dgm:pt modelId="{44F23A30-7D2A-4455-8B3E-B184B13C219E}" type="sibTrans" cxnId="{D4793057-BDC7-4DB5-9F66-A7315E7B6F26}">
      <dgm:prSet/>
      <dgm:spPr/>
      <dgm:t>
        <a:bodyPr/>
        <a:lstStyle/>
        <a:p>
          <a:endParaRPr lang="en-US"/>
        </a:p>
      </dgm:t>
    </dgm:pt>
    <dgm:pt modelId="{460E3FE6-B549-4383-AE15-4C937B1527F5}">
      <dgm:prSet phldrT="[Text]"/>
      <dgm:spPr/>
      <dgm:t>
        <a:bodyPr/>
        <a:lstStyle/>
        <a:p>
          <a:r>
            <a:rPr lang="en-US" dirty="0"/>
            <a:t>Long-Term</a:t>
          </a:r>
        </a:p>
      </dgm:t>
    </dgm:pt>
    <dgm:pt modelId="{91B612F6-5DDE-401F-A450-3E4FA0F98FEE}" type="parTrans" cxnId="{2DA933E5-011B-4624-B21D-CCF855B36865}">
      <dgm:prSet/>
      <dgm:spPr/>
      <dgm:t>
        <a:bodyPr/>
        <a:lstStyle/>
        <a:p>
          <a:endParaRPr lang="en-US"/>
        </a:p>
      </dgm:t>
    </dgm:pt>
    <dgm:pt modelId="{3197A3D3-8D7B-4D52-9813-0E48A020F2AE}" type="sibTrans" cxnId="{2DA933E5-011B-4624-B21D-CCF855B36865}">
      <dgm:prSet/>
      <dgm:spPr/>
      <dgm:t>
        <a:bodyPr/>
        <a:lstStyle/>
        <a:p>
          <a:endParaRPr lang="en-US"/>
        </a:p>
      </dgm:t>
    </dgm:pt>
    <dgm:pt modelId="{22A7C3FA-8657-4120-9E0C-5CD12B0FAE9E}">
      <dgm:prSet phldrT="[Text]"/>
      <dgm:spPr/>
      <dgm:t>
        <a:bodyPr/>
        <a:lstStyle/>
        <a:p>
          <a:r>
            <a:rPr lang="en-US" dirty="0"/>
            <a:t>Increase funding to address campus technology challenges</a:t>
          </a:r>
        </a:p>
      </dgm:t>
    </dgm:pt>
    <dgm:pt modelId="{1F036AB2-BDDD-4BB2-9A4F-F3B77075780D}" type="parTrans" cxnId="{D09828AA-63EE-4D1A-B53E-E6D2855D65C0}">
      <dgm:prSet/>
      <dgm:spPr/>
      <dgm:t>
        <a:bodyPr/>
        <a:lstStyle/>
        <a:p>
          <a:endParaRPr lang="en-US"/>
        </a:p>
      </dgm:t>
    </dgm:pt>
    <dgm:pt modelId="{8FEA61C6-5906-46E7-A81B-C07761D4631C}" type="sibTrans" cxnId="{D09828AA-63EE-4D1A-B53E-E6D2855D65C0}">
      <dgm:prSet/>
      <dgm:spPr/>
      <dgm:t>
        <a:bodyPr/>
        <a:lstStyle/>
        <a:p>
          <a:endParaRPr lang="en-US"/>
        </a:p>
      </dgm:t>
    </dgm:pt>
    <dgm:pt modelId="{7B09EAF9-9A76-482F-909A-71A9D574E59B}">
      <dgm:prSet phldrT="[Text]"/>
      <dgm:spPr/>
      <dgm:t>
        <a:bodyPr/>
        <a:lstStyle/>
        <a:p>
          <a:endParaRPr lang="en-US" dirty="0"/>
        </a:p>
      </dgm:t>
    </dgm:pt>
    <dgm:pt modelId="{F55C8D7E-9626-48ED-976E-4195F39FED6C}" type="parTrans" cxnId="{3305D8AB-FC3A-48A5-8326-D087F03BB4C1}">
      <dgm:prSet/>
      <dgm:spPr/>
      <dgm:t>
        <a:bodyPr/>
        <a:lstStyle/>
        <a:p>
          <a:endParaRPr lang="en-US"/>
        </a:p>
      </dgm:t>
    </dgm:pt>
    <dgm:pt modelId="{008EFACF-25BE-4B9C-A457-CAB889F81B5E}" type="sibTrans" cxnId="{3305D8AB-FC3A-48A5-8326-D087F03BB4C1}">
      <dgm:prSet/>
      <dgm:spPr/>
      <dgm:t>
        <a:bodyPr/>
        <a:lstStyle/>
        <a:p>
          <a:endParaRPr lang="en-US"/>
        </a:p>
      </dgm:t>
    </dgm:pt>
    <dgm:pt modelId="{30B968B9-0D6B-4A51-88A7-FB7F428C60F1}">
      <dgm:prSet phldrT="[Text]"/>
      <dgm:spPr/>
      <dgm:t>
        <a:bodyPr/>
        <a:lstStyle/>
        <a:p>
          <a:r>
            <a:rPr lang="en-US" dirty="0"/>
            <a:t>Designate statewide OER coordinator</a:t>
          </a:r>
        </a:p>
      </dgm:t>
    </dgm:pt>
    <dgm:pt modelId="{81816C6A-2B83-4965-9732-30B91807C7BD}" type="parTrans" cxnId="{1FADF0FA-804D-4860-AC70-4C0F76461085}">
      <dgm:prSet/>
      <dgm:spPr/>
      <dgm:t>
        <a:bodyPr/>
        <a:lstStyle/>
        <a:p>
          <a:endParaRPr lang="en-US"/>
        </a:p>
      </dgm:t>
    </dgm:pt>
    <dgm:pt modelId="{1E212FD2-0E0F-46E7-9ED6-AE4812565111}" type="sibTrans" cxnId="{1FADF0FA-804D-4860-AC70-4C0F76461085}">
      <dgm:prSet/>
      <dgm:spPr/>
      <dgm:t>
        <a:bodyPr/>
        <a:lstStyle/>
        <a:p>
          <a:endParaRPr lang="en-US"/>
        </a:p>
      </dgm:t>
    </dgm:pt>
    <dgm:pt modelId="{41C8DD91-9ACD-4A3D-B5B6-37ACC0B243B0}">
      <dgm:prSet phldrT="[Text]"/>
      <dgm:spPr/>
      <dgm:t>
        <a:bodyPr/>
        <a:lstStyle/>
        <a:p>
          <a:r>
            <a:rPr lang="en-US" dirty="0"/>
            <a:t>Identify OER courses in course management systems</a:t>
          </a:r>
        </a:p>
      </dgm:t>
    </dgm:pt>
    <dgm:pt modelId="{FC127265-7FC2-4775-8341-EF14D170F703}" type="parTrans" cxnId="{29F29F3C-90AD-4CD9-BA02-995D648C745A}">
      <dgm:prSet/>
      <dgm:spPr/>
      <dgm:t>
        <a:bodyPr/>
        <a:lstStyle/>
        <a:p>
          <a:endParaRPr lang="en-US"/>
        </a:p>
      </dgm:t>
    </dgm:pt>
    <dgm:pt modelId="{6AC9C8CF-5C7C-419E-A273-9AE7496CCBCE}" type="sibTrans" cxnId="{29F29F3C-90AD-4CD9-BA02-995D648C745A}">
      <dgm:prSet/>
      <dgm:spPr/>
      <dgm:t>
        <a:bodyPr/>
        <a:lstStyle/>
        <a:p>
          <a:endParaRPr lang="en-US"/>
        </a:p>
      </dgm:t>
    </dgm:pt>
    <dgm:pt modelId="{31F07642-E8FC-4A68-AEA2-FEF5CB08A785}">
      <dgm:prSet phldrT="[Text]"/>
      <dgm:spPr/>
      <dgm:t>
        <a:bodyPr/>
        <a:lstStyle/>
        <a:p>
          <a:r>
            <a:rPr lang="en-US" dirty="0"/>
            <a:t>Continue to encourage student advocacy</a:t>
          </a:r>
        </a:p>
      </dgm:t>
    </dgm:pt>
    <dgm:pt modelId="{63BC7172-E1C6-4772-8D08-37140799F5F2}" type="parTrans" cxnId="{343DD4DB-C8FF-4C99-BA8E-525C81D11ADB}">
      <dgm:prSet/>
      <dgm:spPr/>
      <dgm:t>
        <a:bodyPr/>
        <a:lstStyle/>
        <a:p>
          <a:endParaRPr lang="en-US"/>
        </a:p>
      </dgm:t>
    </dgm:pt>
    <dgm:pt modelId="{3542BCDA-387E-4594-9D66-23034D0DC6BC}" type="sibTrans" cxnId="{343DD4DB-C8FF-4C99-BA8E-525C81D11ADB}">
      <dgm:prSet/>
      <dgm:spPr/>
      <dgm:t>
        <a:bodyPr/>
        <a:lstStyle/>
        <a:p>
          <a:endParaRPr lang="en-US"/>
        </a:p>
      </dgm:t>
    </dgm:pt>
    <dgm:pt modelId="{9756785F-9EB7-4F57-8021-77BCB8F29378}">
      <dgm:prSet phldrT="[Text]"/>
      <dgm:spPr/>
      <dgm:t>
        <a:bodyPr/>
        <a:lstStyle/>
        <a:p>
          <a:r>
            <a:rPr lang="en-US" dirty="0"/>
            <a:t>Expand and establish a unified statewide OER repository</a:t>
          </a:r>
        </a:p>
      </dgm:t>
    </dgm:pt>
    <dgm:pt modelId="{783B949A-96B2-48BF-88F3-1643CD243F6B}" type="parTrans" cxnId="{48EB18A8-EE1D-4DAE-A1BC-174CDEAAC419}">
      <dgm:prSet/>
      <dgm:spPr/>
      <dgm:t>
        <a:bodyPr/>
        <a:lstStyle/>
        <a:p>
          <a:endParaRPr lang="en-US"/>
        </a:p>
      </dgm:t>
    </dgm:pt>
    <dgm:pt modelId="{08A9AF1B-17C3-4AFB-B5BA-1C346E01086D}" type="sibTrans" cxnId="{48EB18A8-EE1D-4DAE-A1BC-174CDEAAC419}">
      <dgm:prSet/>
      <dgm:spPr/>
      <dgm:t>
        <a:bodyPr/>
        <a:lstStyle/>
        <a:p>
          <a:endParaRPr lang="en-US"/>
        </a:p>
      </dgm:t>
    </dgm:pt>
    <dgm:pt modelId="{6582CEDB-9562-470A-AD3C-C2B4DE4339BE}">
      <dgm:prSet phldrT="[Text]"/>
      <dgm:spPr/>
      <dgm:t>
        <a:bodyPr/>
        <a:lstStyle/>
        <a:p>
          <a:r>
            <a:rPr lang="en-US" dirty="0"/>
            <a:t>Encourage the consideration of OER in faculty tenure &amp; promotion</a:t>
          </a:r>
        </a:p>
      </dgm:t>
    </dgm:pt>
    <dgm:pt modelId="{6E71220A-DA43-401C-A274-4BAA678AF40F}" type="parTrans" cxnId="{495E4DBC-90D5-47B1-8F7B-6F4FBA6ECA6B}">
      <dgm:prSet/>
      <dgm:spPr/>
      <dgm:t>
        <a:bodyPr/>
        <a:lstStyle/>
        <a:p>
          <a:endParaRPr lang="en-US"/>
        </a:p>
      </dgm:t>
    </dgm:pt>
    <dgm:pt modelId="{70D82CCA-7BCA-4D39-BD86-B36EF19332C9}" type="sibTrans" cxnId="{495E4DBC-90D5-47B1-8F7B-6F4FBA6ECA6B}">
      <dgm:prSet/>
      <dgm:spPr/>
      <dgm:t>
        <a:bodyPr/>
        <a:lstStyle/>
        <a:p>
          <a:endParaRPr lang="en-US"/>
        </a:p>
      </dgm:t>
    </dgm:pt>
    <dgm:pt modelId="{C14F4D48-6816-4DD0-B789-06EE6A73B83E}" type="pres">
      <dgm:prSet presAssocID="{6AA4D92D-7E41-4B03-BDBB-CB3E43632CFD}" presName="Name0" presStyleCnt="0">
        <dgm:presLayoutVars>
          <dgm:chMax val="7"/>
          <dgm:dir/>
          <dgm:animLvl val="lvl"/>
          <dgm:resizeHandles val="exact"/>
        </dgm:presLayoutVars>
      </dgm:prSet>
      <dgm:spPr/>
    </dgm:pt>
    <dgm:pt modelId="{ECDB8C22-417D-4386-AF29-B0B3F39723D9}" type="pres">
      <dgm:prSet presAssocID="{E962B54F-B859-49C9-8303-74253EEA9DF3}" presName="circle1" presStyleLbl="node1" presStyleIdx="0" presStyleCnt="3"/>
      <dgm:spPr/>
    </dgm:pt>
    <dgm:pt modelId="{5B8DEE92-DEFD-4E16-918C-389475B165F9}" type="pres">
      <dgm:prSet presAssocID="{E962B54F-B859-49C9-8303-74253EEA9DF3}" presName="space" presStyleCnt="0"/>
      <dgm:spPr/>
    </dgm:pt>
    <dgm:pt modelId="{AB4FCCC9-0FD4-4EDD-85BF-D94C3753C40F}" type="pres">
      <dgm:prSet presAssocID="{E962B54F-B859-49C9-8303-74253EEA9DF3}" presName="rect1" presStyleLbl="alignAcc1" presStyleIdx="0" presStyleCnt="3"/>
      <dgm:spPr/>
    </dgm:pt>
    <dgm:pt modelId="{8F814F82-8B88-4699-9330-9CDF2FE8080E}" type="pres">
      <dgm:prSet presAssocID="{4E1101F5-6F7F-41E8-8E7D-DB4CB11A8806}" presName="vertSpace2" presStyleLbl="node1" presStyleIdx="0" presStyleCnt="3"/>
      <dgm:spPr/>
    </dgm:pt>
    <dgm:pt modelId="{C6AF9ECA-4901-4F26-BA02-F414D2203C2A}" type="pres">
      <dgm:prSet presAssocID="{4E1101F5-6F7F-41E8-8E7D-DB4CB11A8806}" presName="circle2" presStyleLbl="node1" presStyleIdx="1" presStyleCnt="3"/>
      <dgm:spPr/>
    </dgm:pt>
    <dgm:pt modelId="{74362C3F-0898-4BFD-8A2C-62888A4D7A8A}" type="pres">
      <dgm:prSet presAssocID="{4E1101F5-6F7F-41E8-8E7D-DB4CB11A8806}" presName="rect2" presStyleLbl="alignAcc1" presStyleIdx="1" presStyleCnt="3"/>
      <dgm:spPr/>
    </dgm:pt>
    <dgm:pt modelId="{74973A2E-FB1E-40B0-BD45-508BB56251EF}" type="pres">
      <dgm:prSet presAssocID="{460E3FE6-B549-4383-AE15-4C937B1527F5}" presName="vertSpace3" presStyleLbl="node1" presStyleIdx="1" presStyleCnt="3"/>
      <dgm:spPr/>
    </dgm:pt>
    <dgm:pt modelId="{FBDCD372-6EE3-4D35-BB12-DD6819093C22}" type="pres">
      <dgm:prSet presAssocID="{460E3FE6-B549-4383-AE15-4C937B1527F5}" presName="circle3" presStyleLbl="node1" presStyleIdx="2" presStyleCnt="3"/>
      <dgm:spPr/>
    </dgm:pt>
    <dgm:pt modelId="{B0DCF9E4-13A2-42C2-B7FD-8D7E183847A4}" type="pres">
      <dgm:prSet presAssocID="{460E3FE6-B549-4383-AE15-4C937B1527F5}" presName="rect3" presStyleLbl="alignAcc1" presStyleIdx="2" presStyleCnt="3"/>
      <dgm:spPr/>
    </dgm:pt>
    <dgm:pt modelId="{0EE9E52D-EE93-41D4-85CE-6271C3C54A19}" type="pres">
      <dgm:prSet presAssocID="{E962B54F-B859-49C9-8303-74253EEA9DF3}" presName="rect1ParTx" presStyleLbl="alignAcc1" presStyleIdx="2" presStyleCnt="3">
        <dgm:presLayoutVars>
          <dgm:chMax val="1"/>
          <dgm:bulletEnabled val="1"/>
        </dgm:presLayoutVars>
      </dgm:prSet>
      <dgm:spPr/>
    </dgm:pt>
    <dgm:pt modelId="{516E888D-82D3-46BA-93ED-7F7F70FE532B}" type="pres">
      <dgm:prSet presAssocID="{E962B54F-B859-49C9-8303-74253EEA9DF3}" presName="rect1ChTx" presStyleLbl="alignAcc1" presStyleIdx="2" presStyleCnt="3">
        <dgm:presLayoutVars>
          <dgm:bulletEnabled val="1"/>
        </dgm:presLayoutVars>
      </dgm:prSet>
      <dgm:spPr/>
    </dgm:pt>
    <dgm:pt modelId="{00B540B3-6ADE-4C9F-9DD2-DE36DEB732AD}" type="pres">
      <dgm:prSet presAssocID="{4E1101F5-6F7F-41E8-8E7D-DB4CB11A8806}" presName="rect2ParTx" presStyleLbl="alignAcc1" presStyleIdx="2" presStyleCnt="3">
        <dgm:presLayoutVars>
          <dgm:chMax val="1"/>
          <dgm:bulletEnabled val="1"/>
        </dgm:presLayoutVars>
      </dgm:prSet>
      <dgm:spPr/>
    </dgm:pt>
    <dgm:pt modelId="{3E26FDD0-3656-4E4F-A33F-7BE0354CA33E}" type="pres">
      <dgm:prSet presAssocID="{4E1101F5-6F7F-41E8-8E7D-DB4CB11A8806}" presName="rect2ChTx" presStyleLbl="alignAcc1" presStyleIdx="2" presStyleCnt="3">
        <dgm:presLayoutVars>
          <dgm:bulletEnabled val="1"/>
        </dgm:presLayoutVars>
      </dgm:prSet>
      <dgm:spPr/>
    </dgm:pt>
    <dgm:pt modelId="{64A0FACF-CADC-43FE-B33B-A8F5C00F3801}" type="pres">
      <dgm:prSet presAssocID="{460E3FE6-B549-4383-AE15-4C937B1527F5}" presName="rect3ParTx" presStyleLbl="alignAcc1" presStyleIdx="2" presStyleCnt="3">
        <dgm:presLayoutVars>
          <dgm:chMax val="1"/>
          <dgm:bulletEnabled val="1"/>
        </dgm:presLayoutVars>
      </dgm:prSet>
      <dgm:spPr/>
    </dgm:pt>
    <dgm:pt modelId="{1F597E20-0BFC-4BDE-BC05-C3BD4BF9BED5}" type="pres">
      <dgm:prSet presAssocID="{460E3FE6-B549-4383-AE15-4C937B1527F5}" presName="rect3ChTx" presStyleLbl="alignAcc1" presStyleIdx="2" presStyleCnt="3">
        <dgm:presLayoutVars>
          <dgm:bulletEnabled val="1"/>
        </dgm:presLayoutVars>
      </dgm:prSet>
      <dgm:spPr/>
    </dgm:pt>
  </dgm:ptLst>
  <dgm:cxnLst>
    <dgm:cxn modelId="{62551E00-1E55-4FA4-AD93-DBD65ED69C7B}" type="presOf" srcId="{30B968B9-0D6B-4A51-88A7-FB7F428C60F1}" destId="{516E888D-82D3-46BA-93ED-7F7F70FE532B}" srcOrd="0" destOrd="2" presId="urn:microsoft.com/office/officeart/2005/8/layout/target3"/>
    <dgm:cxn modelId="{48FA4E12-22F0-4B63-92CC-58309F91F488}" type="presOf" srcId="{6AA4D92D-7E41-4B03-BDBB-CB3E43632CFD}" destId="{C14F4D48-6816-4DD0-B789-06EE6A73B83E}" srcOrd="0" destOrd="0" presId="urn:microsoft.com/office/officeart/2005/8/layout/target3"/>
    <dgm:cxn modelId="{EEF11E13-C5C3-491E-B25D-D14E0436172B}" type="presOf" srcId="{460E3FE6-B549-4383-AE15-4C937B1527F5}" destId="{B0DCF9E4-13A2-42C2-B7FD-8D7E183847A4}" srcOrd="0" destOrd="0" presId="urn:microsoft.com/office/officeart/2005/8/layout/target3"/>
    <dgm:cxn modelId="{C35C9214-ECB8-4BB2-B48B-174B8BEC6460}" srcId="{4E1101F5-6F7F-41E8-8E7D-DB4CB11A8806}" destId="{DB65134A-B5AC-454D-957F-C3B2D66C9C8E}" srcOrd="0" destOrd="0" parTransId="{9E46344F-B3C0-438B-932D-01DB10E9F9C1}" sibTransId="{179973B7-31B3-46D6-A07D-A6F9B1160B10}"/>
    <dgm:cxn modelId="{5F964029-DDEF-492A-9B6B-CCAB960DA3AF}" type="presOf" srcId="{D3302724-0AC8-41E5-B96E-2400B84DF9AB}" destId="{516E888D-82D3-46BA-93ED-7F7F70FE532B}" srcOrd="0" destOrd="1" presId="urn:microsoft.com/office/officeart/2005/8/layout/target3"/>
    <dgm:cxn modelId="{AEDB1B36-BF85-4E93-B832-1DF6FCEC4A55}" type="presOf" srcId="{DB65134A-B5AC-454D-957F-C3B2D66C9C8E}" destId="{3E26FDD0-3656-4E4F-A33F-7BE0354CA33E}" srcOrd="0" destOrd="0" presId="urn:microsoft.com/office/officeart/2005/8/layout/target3"/>
    <dgm:cxn modelId="{29F29F3C-90AD-4CD9-BA02-995D648C745A}" srcId="{E962B54F-B859-49C9-8303-74253EEA9DF3}" destId="{41C8DD91-9ACD-4A3D-B5B6-37ACC0B243B0}" srcOrd="3" destOrd="0" parTransId="{FC127265-7FC2-4775-8341-EF14D170F703}" sibTransId="{6AC9C8CF-5C7C-419E-A273-9AE7496CCBCE}"/>
    <dgm:cxn modelId="{AE3C835C-CF22-4FF5-8767-B37AA62D14CB}" type="presOf" srcId="{73C1C172-969F-42CC-A3F6-31BCB8EA37CC}" destId="{516E888D-82D3-46BA-93ED-7F7F70FE532B}" srcOrd="0" destOrd="0" presId="urn:microsoft.com/office/officeart/2005/8/layout/target3"/>
    <dgm:cxn modelId="{21E29A69-8BCF-4602-9B96-4298C125EC1F}" type="presOf" srcId="{41C8DD91-9ACD-4A3D-B5B6-37ACC0B243B0}" destId="{516E888D-82D3-46BA-93ED-7F7F70FE532B}" srcOrd="0" destOrd="3" presId="urn:microsoft.com/office/officeart/2005/8/layout/target3"/>
    <dgm:cxn modelId="{FDCE2D73-EA8D-48BF-86BA-FB0FBBDF677D}" type="presOf" srcId="{31F07642-E8FC-4A68-AEA2-FEF5CB08A785}" destId="{516E888D-82D3-46BA-93ED-7F7F70FE532B}" srcOrd="0" destOrd="4" presId="urn:microsoft.com/office/officeart/2005/8/layout/target3"/>
    <dgm:cxn modelId="{45334D54-6BE8-4E2C-9EB3-E74AFA9A9F09}" type="presOf" srcId="{E962B54F-B859-49C9-8303-74253EEA9DF3}" destId="{AB4FCCC9-0FD4-4EDD-85BF-D94C3753C40F}" srcOrd="0" destOrd="0" presId="urn:microsoft.com/office/officeart/2005/8/layout/target3"/>
    <dgm:cxn modelId="{D4793057-BDC7-4DB5-9F66-A7315E7B6F26}" srcId="{4E1101F5-6F7F-41E8-8E7D-DB4CB11A8806}" destId="{BBDFD80E-290B-4721-B9A3-3EEFABAC093F}" srcOrd="1" destOrd="0" parTransId="{1B65ECD7-36B8-4F3E-AA93-EE19AA8C0811}" sibTransId="{44F23A30-7D2A-4455-8B3E-B184B13C219E}"/>
    <dgm:cxn modelId="{2093C685-2FC0-440C-9428-0771F4BAA069}" srcId="{6AA4D92D-7E41-4B03-BDBB-CB3E43632CFD}" destId="{E962B54F-B859-49C9-8303-74253EEA9DF3}" srcOrd="0" destOrd="0" parTransId="{D1169659-B168-4A18-9E04-4144E23B22F0}" sibTransId="{64DA2B41-7411-4821-A454-371096B9A2C5}"/>
    <dgm:cxn modelId="{8C059488-1667-4B34-BA1A-A02D09C96737}" type="presOf" srcId="{BBDFD80E-290B-4721-B9A3-3EEFABAC093F}" destId="{3E26FDD0-3656-4E4F-A33F-7BE0354CA33E}" srcOrd="0" destOrd="1" presId="urn:microsoft.com/office/officeart/2005/8/layout/target3"/>
    <dgm:cxn modelId="{75B18199-D6F4-40A7-9DFC-FA3C26B3A732}" type="presOf" srcId="{4E1101F5-6F7F-41E8-8E7D-DB4CB11A8806}" destId="{74362C3F-0898-4BFD-8A2C-62888A4D7A8A}" srcOrd="0" destOrd="0" presId="urn:microsoft.com/office/officeart/2005/8/layout/target3"/>
    <dgm:cxn modelId="{587F04A0-AD0A-408F-A773-EDA7465893F9}" type="presOf" srcId="{4E1101F5-6F7F-41E8-8E7D-DB4CB11A8806}" destId="{00B540B3-6ADE-4C9F-9DD2-DE36DEB732AD}" srcOrd="1" destOrd="0" presId="urn:microsoft.com/office/officeart/2005/8/layout/target3"/>
    <dgm:cxn modelId="{F9B67DA4-A5F6-4037-94E1-38C9D148BC74}" type="presOf" srcId="{460E3FE6-B549-4383-AE15-4C937B1527F5}" destId="{64A0FACF-CADC-43FE-B33B-A8F5C00F3801}" srcOrd="1" destOrd="0" presId="urn:microsoft.com/office/officeart/2005/8/layout/target3"/>
    <dgm:cxn modelId="{48EB18A8-EE1D-4DAE-A1BC-174CDEAAC419}" srcId="{4E1101F5-6F7F-41E8-8E7D-DB4CB11A8806}" destId="{9756785F-9EB7-4F57-8021-77BCB8F29378}" srcOrd="2" destOrd="0" parTransId="{783B949A-96B2-48BF-88F3-1643CD243F6B}" sibTransId="{08A9AF1B-17C3-4AFB-B5BA-1C346E01086D}"/>
    <dgm:cxn modelId="{D09828AA-63EE-4D1A-B53E-E6D2855D65C0}" srcId="{460E3FE6-B549-4383-AE15-4C937B1527F5}" destId="{22A7C3FA-8657-4120-9E0C-5CD12B0FAE9E}" srcOrd="0" destOrd="0" parTransId="{1F036AB2-BDDD-4BB2-9A4F-F3B77075780D}" sibTransId="{8FEA61C6-5906-46E7-A81B-C07761D4631C}"/>
    <dgm:cxn modelId="{E2F1B6AA-DDE9-46D0-8CDC-660A5DF33D8E}" type="presOf" srcId="{6582CEDB-9562-470A-AD3C-C2B4DE4339BE}" destId="{1F597E20-0BFC-4BDE-BC05-C3BD4BF9BED5}" srcOrd="0" destOrd="1" presId="urn:microsoft.com/office/officeart/2005/8/layout/target3"/>
    <dgm:cxn modelId="{3305D8AB-FC3A-48A5-8326-D087F03BB4C1}" srcId="{E962B54F-B859-49C9-8303-74253EEA9DF3}" destId="{7B09EAF9-9A76-482F-909A-71A9D574E59B}" srcOrd="5" destOrd="0" parTransId="{F55C8D7E-9626-48ED-976E-4195F39FED6C}" sibTransId="{008EFACF-25BE-4B9C-A457-CAB889F81B5E}"/>
    <dgm:cxn modelId="{E88A96AF-31C8-4CAF-A8CE-11FE7107BF8D}" type="presOf" srcId="{7B09EAF9-9A76-482F-909A-71A9D574E59B}" destId="{516E888D-82D3-46BA-93ED-7F7F70FE532B}" srcOrd="0" destOrd="5" presId="urn:microsoft.com/office/officeart/2005/8/layout/target3"/>
    <dgm:cxn modelId="{E55EA7B6-99D6-4B87-8A88-F81B5B357C12}" srcId="{E962B54F-B859-49C9-8303-74253EEA9DF3}" destId="{73C1C172-969F-42CC-A3F6-31BCB8EA37CC}" srcOrd="0" destOrd="0" parTransId="{2EB6DBA8-6E13-4740-A2AB-BF1EB2952697}" sibTransId="{C7B601C1-4BC1-4757-83DF-86294F4C7EE0}"/>
    <dgm:cxn modelId="{495E4DBC-90D5-47B1-8F7B-6F4FBA6ECA6B}" srcId="{460E3FE6-B549-4383-AE15-4C937B1527F5}" destId="{6582CEDB-9562-470A-AD3C-C2B4DE4339BE}" srcOrd="1" destOrd="0" parTransId="{6E71220A-DA43-401C-A274-4BAA678AF40F}" sibTransId="{70D82CCA-7BCA-4D39-BD86-B36EF19332C9}"/>
    <dgm:cxn modelId="{DC8A0CBE-F7F5-4CD3-A4A7-B9007ECA80D4}" type="presOf" srcId="{9756785F-9EB7-4F57-8021-77BCB8F29378}" destId="{3E26FDD0-3656-4E4F-A33F-7BE0354CA33E}" srcOrd="0" destOrd="2" presId="urn:microsoft.com/office/officeart/2005/8/layout/target3"/>
    <dgm:cxn modelId="{21025CD2-87B1-4FBE-B4B5-3CAB253FE00F}" srcId="{6AA4D92D-7E41-4B03-BDBB-CB3E43632CFD}" destId="{4E1101F5-6F7F-41E8-8E7D-DB4CB11A8806}" srcOrd="1" destOrd="0" parTransId="{2821DE8B-758D-4DF3-97CB-98E334703FFA}" sibTransId="{324B2A76-AA96-4824-AA8D-7F85B9055600}"/>
    <dgm:cxn modelId="{343DD4DB-C8FF-4C99-BA8E-525C81D11ADB}" srcId="{E962B54F-B859-49C9-8303-74253EEA9DF3}" destId="{31F07642-E8FC-4A68-AEA2-FEF5CB08A785}" srcOrd="4" destOrd="0" parTransId="{63BC7172-E1C6-4772-8D08-37140799F5F2}" sibTransId="{3542BCDA-387E-4594-9D66-23034D0DC6BC}"/>
    <dgm:cxn modelId="{2DA933E5-011B-4624-B21D-CCF855B36865}" srcId="{6AA4D92D-7E41-4B03-BDBB-CB3E43632CFD}" destId="{460E3FE6-B549-4383-AE15-4C937B1527F5}" srcOrd="2" destOrd="0" parTransId="{91B612F6-5DDE-401F-A450-3E4FA0F98FEE}" sibTransId="{3197A3D3-8D7B-4D52-9813-0E48A020F2AE}"/>
    <dgm:cxn modelId="{479194F9-D5EF-4426-AB9D-266CC5CFAA75}" type="presOf" srcId="{E962B54F-B859-49C9-8303-74253EEA9DF3}" destId="{0EE9E52D-EE93-41D4-85CE-6271C3C54A19}" srcOrd="1" destOrd="0" presId="urn:microsoft.com/office/officeart/2005/8/layout/target3"/>
    <dgm:cxn modelId="{3811FCF9-932B-4AF9-BC46-7B4C6DBD0664}" type="presOf" srcId="{22A7C3FA-8657-4120-9E0C-5CD12B0FAE9E}" destId="{1F597E20-0BFC-4BDE-BC05-C3BD4BF9BED5}" srcOrd="0" destOrd="0" presId="urn:microsoft.com/office/officeart/2005/8/layout/target3"/>
    <dgm:cxn modelId="{1FADF0FA-804D-4860-AC70-4C0F76461085}" srcId="{E962B54F-B859-49C9-8303-74253EEA9DF3}" destId="{30B968B9-0D6B-4A51-88A7-FB7F428C60F1}" srcOrd="2" destOrd="0" parTransId="{81816C6A-2B83-4965-9732-30B91807C7BD}" sibTransId="{1E212FD2-0E0F-46E7-9ED6-AE4812565111}"/>
    <dgm:cxn modelId="{C6DC32FE-2652-4957-BFBC-1E86032A6408}" srcId="{E962B54F-B859-49C9-8303-74253EEA9DF3}" destId="{D3302724-0AC8-41E5-B96E-2400B84DF9AB}" srcOrd="1" destOrd="0" parTransId="{D837E21E-9BB7-41FA-91ED-741AE38DCA69}" sibTransId="{7E10DE3C-6808-4377-9474-8C896C2D7977}"/>
    <dgm:cxn modelId="{6D40AA2A-02F2-4FEA-A908-49BA3970BE0D}" type="presParOf" srcId="{C14F4D48-6816-4DD0-B789-06EE6A73B83E}" destId="{ECDB8C22-417D-4386-AF29-B0B3F39723D9}" srcOrd="0" destOrd="0" presId="urn:microsoft.com/office/officeart/2005/8/layout/target3"/>
    <dgm:cxn modelId="{9037775D-4DC0-438C-A0EE-D5881C6196E5}" type="presParOf" srcId="{C14F4D48-6816-4DD0-B789-06EE6A73B83E}" destId="{5B8DEE92-DEFD-4E16-918C-389475B165F9}" srcOrd="1" destOrd="0" presId="urn:microsoft.com/office/officeart/2005/8/layout/target3"/>
    <dgm:cxn modelId="{90832464-9763-4B39-A26E-F9BB49FEE2FB}" type="presParOf" srcId="{C14F4D48-6816-4DD0-B789-06EE6A73B83E}" destId="{AB4FCCC9-0FD4-4EDD-85BF-D94C3753C40F}" srcOrd="2" destOrd="0" presId="urn:microsoft.com/office/officeart/2005/8/layout/target3"/>
    <dgm:cxn modelId="{7611A4C5-DFC3-486A-899E-341610C4BF86}" type="presParOf" srcId="{C14F4D48-6816-4DD0-B789-06EE6A73B83E}" destId="{8F814F82-8B88-4699-9330-9CDF2FE8080E}" srcOrd="3" destOrd="0" presId="urn:microsoft.com/office/officeart/2005/8/layout/target3"/>
    <dgm:cxn modelId="{B868D68E-B6AF-450C-AEBB-735396D0D0D4}" type="presParOf" srcId="{C14F4D48-6816-4DD0-B789-06EE6A73B83E}" destId="{C6AF9ECA-4901-4F26-BA02-F414D2203C2A}" srcOrd="4" destOrd="0" presId="urn:microsoft.com/office/officeart/2005/8/layout/target3"/>
    <dgm:cxn modelId="{78753C19-8C73-48E4-A634-D025EB6DB5EC}" type="presParOf" srcId="{C14F4D48-6816-4DD0-B789-06EE6A73B83E}" destId="{74362C3F-0898-4BFD-8A2C-62888A4D7A8A}" srcOrd="5" destOrd="0" presId="urn:microsoft.com/office/officeart/2005/8/layout/target3"/>
    <dgm:cxn modelId="{34AFBB7E-C9F4-46A1-A195-439C4021808F}" type="presParOf" srcId="{C14F4D48-6816-4DD0-B789-06EE6A73B83E}" destId="{74973A2E-FB1E-40B0-BD45-508BB56251EF}" srcOrd="6" destOrd="0" presId="urn:microsoft.com/office/officeart/2005/8/layout/target3"/>
    <dgm:cxn modelId="{B43D1F3F-C8E0-4BF7-B0A5-90D1F5466777}" type="presParOf" srcId="{C14F4D48-6816-4DD0-B789-06EE6A73B83E}" destId="{FBDCD372-6EE3-4D35-BB12-DD6819093C22}" srcOrd="7" destOrd="0" presId="urn:microsoft.com/office/officeart/2005/8/layout/target3"/>
    <dgm:cxn modelId="{B9C9A4C7-4F50-46B5-8F10-4DD8C63D5A6B}" type="presParOf" srcId="{C14F4D48-6816-4DD0-B789-06EE6A73B83E}" destId="{B0DCF9E4-13A2-42C2-B7FD-8D7E183847A4}" srcOrd="8" destOrd="0" presId="urn:microsoft.com/office/officeart/2005/8/layout/target3"/>
    <dgm:cxn modelId="{31EE1A1B-183A-4414-851D-9058383F80EE}" type="presParOf" srcId="{C14F4D48-6816-4DD0-B789-06EE6A73B83E}" destId="{0EE9E52D-EE93-41D4-85CE-6271C3C54A19}" srcOrd="9" destOrd="0" presId="urn:microsoft.com/office/officeart/2005/8/layout/target3"/>
    <dgm:cxn modelId="{ED2E391F-37D7-4270-A184-93899B70A053}" type="presParOf" srcId="{C14F4D48-6816-4DD0-B789-06EE6A73B83E}" destId="{516E888D-82D3-46BA-93ED-7F7F70FE532B}" srcOrd="10" destOrd="0" presId="urn:microsoft.com/office/officeart/2005/8/layout/target3"/>
    <dgm:cxn modelId="{8709F09A-7F9D-49E5-BC8C-9EFF100C5EE4}" type="presParOf" srcId="{C14F4D48-6816-4DD0-B789-06EE6A73B83E}" destId="{00B540B3-6ADE-4C9F-9DD2-DE36DEB732AD}" srcOrd="11" destOrd="0" presId="urn:microsoft.com/office/officeart/2005/8/layout/target3"/>
    <dgm:cxn modelId="{50140842-60B9-45D1-A231-BB92E257AEE4}" type="presParOf" srcId="{C14F4D48-6816-4DD0-B789-06EE6A73B83E}" destId="{3E26FDD0-3656-4E4F-A33F-7BE0354CA33E}" srcOrd="12" destOrd="0" presId="urn:microsoft.com/office/officeart/2005/8/layout/target3"/>
    <dgm:cxn modelId="{BEEAF160-9594-4DF8-BA42-D274B68C1952}" type="presParOf" srcId="{C14F4D48-6816-4DD0-B789-06EE6A73B83E}" destId="{64A0FACF-CADC-43FE-B33B-A8F5C00F3801}" srcOrd="13" destOrd="0" presId="urn:microsoft.com/office/officeart/2005/8/layout/target3"/>
    <dgm:cxn modelId="{F903DDBE-F280-4B46-8DDD-DCE5AEC0FC60}" type="presParOf" srcId="{C14F4D48-6816-4DD0-B789-06EE6A73B83E}" destId="{1F597E20-0BFC-4BDE-BC05-C3BD4BF9BED5}"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ECB2CB-2226-446C-88CC-29169A74F59A}">
      <dsp:nvSpPr>
        <dsp:cNvPr id="0" name=""/>
        <dsp:cNvSpPr/>
      </dsp:nvSpPr>
      <dsp:spPr>
        <a:xfrm>
          <a:off x="2619" y="436240"/>
          <a:ext cx="2553890" cy="1021556"/>
        </a:xfrm>
        <a:prstGeom prst="rect">
          <a:avLst/>
        </a:prstGeom>
        <a:solidFill>
          <a:schemeClr val="accent2">
            <a:hueOff val="0"/>
            <a:satOff val="0"/>
            <a:lumOff val="0"/>
            <a:alphaOff val="0"/>
          </a:schemeClr>
        </a:solidFill>
        <a:ln w="48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b="1" kern="1200" dirty="0"/>
            <a:t>Vision Project</a:t>
          </a:r>
        </a:p>
        <a:p>
          <a:pPr marL="0" lvl="0" indent="0" algn="ctr" defTabSz="800100">
            <a:lnSpc>
              <a:spcPct val="90000"/>
            </a:lnSpc>
            <a:spcBef>
              <a:spcPct val="0"/>
            </a:spcBef>
            <a:spcAft>
              <a:spcPct val="35000"/>
            </a:spcAft>
            <a:buNone/>
          </a:pPr>
          <a:r>
            <a:rPr lang="en-US" sz="1100" b="1" kern="1200" dirty="0"/>
            <a:t>Initiated in 2010</a:t>
          </a:r>
        </a:p>
        <a:p>
          <a:pPr marL="0" lvl="0" indent="0" algn="ctr" defTabSz="800100">
            <a:lnSpc>
              <a:spcPct val="90000"/>
            </a:lnSpc>
            <a:spcBef>
              <a:spcPct val="0"/>
            </a:spcBef>
            <a:spcAft>
              <a:spcPct val="35000"/>
            </a:spcAft>
            <a:buNone/>
          </a:pPr>
          <a:r>
            <a:rPr lang="en-US" sz="1100" b="1" kern="1200" dirty="0"/>
            <a:t>7 Key outcomes</a:t>
          </a:r>
        </a:p>
      </dsp:txBody>
      <dsp:txXfrm>
        <a:off x="2619" y="436240"/>
        <a:ext cx="2553890" cy="1021556"/>
      </dsp:txXfrm>
    </dsp:sp>
    <dsp:sp modelId="{F516FF3A-1219-43B3-9FAD-871A204EB7FB}">
      <dsp:nvSpPr>
        <dsp:cNvPr id="0" name=""/>
        <dsp:cNvSpPr/>
      </dsp:nvSpPr>
      <dsp:spPr>
        <a:xfrm>
          <a:off x="2619" y="1457796"/>
          <a:ext cx="2553890" cy="3507166"/>
        </a:xfrm>
        <a:prstGeom prst="rect">
          <a:avLst/>
        </a:prstGeom>
        <a:solidFill>
          <a:schemeClr val="accent2">
            <a:tint val="40000"/>
            <a:alpha val="90000"/>
            <a:hueOff val="0"/>
            <a:satOff val="0"/>
            <a:lumOff val="0"/>
            <a:alphaOff val="0"/>
          </a:schemeClr>
        </a:solidFill>
        <a:ln w="48000" cap="flat" cmpd="thickThin"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t>Lead the nation in:</a:t>
          </a:r>
        </a:p>
        <a:p>
          <a:pPr marL="171450" lvl="1" indent="-171450" algn="l" defTabSz="711200">
            <a:lnSpc>
              <a:spcPct val="90000"/>
            </a:lnSpc>
            <a:spcBef>
              <a:spcPct val="0"/>
            </a:spcBef>
            <a:spcAft>
              <a:spcPct val="15000"/>
            </a:spcAft>
            <a:buChar char="•"/>
          </a:pPr>
          <a:r>
            <a:rPr lang="en-US" sz="1600" kern="1200" dirty="0"/>
            <a:t>College Participation</a:t>
          </a:r>
        </a:p>
        <a:p>
          <a:pPr marL="171450" lvl="1" indent="-171450" algn="l" defTabSz="711200">
            <a:lnSpc>
              <a:spcPct val="90000"/>
            </a:lnSpc>
            <a:spcBef>
              <a:spcPct val="0"/>
            </a:spcBef>
            <a:spcAft>
              <a:spcPct val="15000"/>
            </a:spcAft>
            <a:buChar char="•"/>
          </a:pPr>
          <a:r>
            <a:rPr lang="en-US" sz="1600" kern="1200" dirty="0"/>
            <a:t>College Completion</a:t>
          </a:r>
        </a:p>
        <a:p>
          <a:pPr marL="171450" lvl="1" indent="-171450" algn="l" defTabSz="711200">
            <a:lnSpc>
              <a:spcPct val="90000"/>
            </a:lnSpc>
            <a:spcBef>
              <a:spcPct val="0"/>
            </a:spcBef>
            <a:spcAft>
              <a:spcPct val="15000"/>
            </a:spcAft>
            <a:buChar char="•"/>
          </a:pPr>
          <a:r>
            <a:rPr lang="en-US" sz="1600" kern="1200" dirty="0"/>
            <a:t>Student Learning Outcomes</a:t>
          </a:r>
        </a:p>
        <a:p>
          <a:pPr marL="171450" lvl="1" indent="-171450" algn="l" defTabSz="711200">
            <a:lnSpc>
              <a:spcPct val="90000"/>
            </a:lnSpc>
            <a:spcBef>
              <a:spcPct val="0"/>
            </a:spcBef>
            <a:spcAft>
              <a:spcPct val="15000"/>
            </a:spcAft>
            <a:buChar char="•"/>
          </a:pPr>
          <a:r>
            <a:rPr lang="en-US" sz="1600" kern="1200" dirty="0"/>
            <a:t>Workforce Alignment</a:t>
          </a:r>
        </a:p>
        <a:p>
          <a:pPr marL="171450" lvl="1" indent="-171450" algn="l" defTabSz="711200">
            <a:lnSpc>
              <a:spcPct val="90000"/>
            </a:lnSpc>
            <a:spcBef>
              <a:spcPct val="0"/>
            </a:spcBef>
            <a:spcAft>
              <a:spcPct val="15000"/>
            </a:spcAft>
            <a:buChar char="•"/>
          </a:pPr>
          <a:r>
            <a:rPr lang="en-US" sz="1600" kern="1200" dirty="0"/>
            <a:t>Civic Learning</a:t>
          </a:r>
        </a:p>
        <a:p>
          <a:pPr marL="171450" lvl="1" indent="-171450" algn="l" defTabSz="711200">
            <a:lnSpc>
              <a:spcPct val="90000"/>
            </a:lnSpc>
            <a:spcBef>
              <a:spcPct val="0"/>
            </a:spcBef>
            <a:spcAft>
              <a:spcPct val="15000"/>
            </a:spcAft>
            <a:buChar char="•"/>
          </a:pPr>
          <a:r>
            <a:rPr lang="en-US" sz="1600" kern="1200" dirty="0"/>
            <a:t>Closing Achievement Gaps</a:t>
          </a:r>
        </a:p>
        <a:p>
          <a:pPr marL="171450" lvl="1" indent="-171450" algn="l" defTabSz="711200">
            <a:lnSpc>
              <a:spcPct val="90000"/>
            </a:lnSpc>
            <a:spcBef>
              <a:spcPct val="0"/>
            </a:spcBef>
            <a:spcAft>
              <a:spcPct val="15000"/>
            </a:spcAft>
            <a:buChar char="•"/>
          </a:pPr>
          <a:r>
            <a:rPr lang="en-US" sz="1600" kern="1200" dirty="0"/>
            <a:t>Research </a:t>
          </a:r>
        </a:p>
        <a:p>
          <a:pPr marL="171450" lvl="1" indent="-171450" algn="l" defTabSz="711200">
            <a:lnSpc>
              <a:spcPct val="90000"/>
            </a:lnSpc>
            <a:spcBef>
              <a:spcPct val="0"/>
            </a:spcBef>
            <a:spcAft>
              <a:spcPct val="15000"/>
            </a:spcAft>
            <a:buChar char="•"/>
          </a:pPr>
          <a:endParaRPr lang="en-US" sz="1600" kern="1200" dirty="0"/>
        </a:p>
        <a:p>
          <a:pPr marL="171450" lvl="1" indent="-171450" algn="l" defTabSz="711200">
            <a:lnSpc>
              <a:spcPct val="90000"/>
            </a:lnSpc>
            <a:spcBef>
              <a:spcPct val="0"/>
            </a:spcBef>
            <a:spcAft>
              <a:spcPct val="15000"/>
            </a:spcAft>
            <a:buChar char="•"/>
          </a:pPr>
          <a:endParaRPr lang="en-US" sz="1600" kern="1200" dirty="0"/>
        </a:p>
      </dsp:txBody>
      <dsp:txXfrm>
        <a:off x="2619" y="1457796"/>
        <a:ext cx="2553890" cy="3507166"/>
      </dsp:txXfrm>
    </dsp:sp>
    <dsp:sp modelId="{A4982071-3416-45B1-A52D-1CC96C1D5120}">
      <dsp:nvSpPr>
        <dsp:cNvPr id="0" name=""/>
        <dsp:cNvSpPr/>
      </dsp:nvSpPr>
      <dsp:spPr>
        <a:xfrm>
          <a:off x="2914054" y="436240"/>
          <a:ext cx="2553890" cy="1021556"/>
        </a:xfrm>
        <a:prstGeom prst="rect">
          <a:avLst/>
        </a:prstGeom>
        <a:solidFill>
          <a:schemeClr val="accent3">
            <a:hueOff val="0"/>
            <a:satOff val="0"/>
            <a:lumOff val="0"/>
            <a:alphaOff val="0"/>
          </a:schemeClr>
        </a:solidFill>
        <a:ln w="48000" cap="flat" cmpd="thickThin"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b="1" kern="1200" dirty="0"/>
            <a:t>Big Three</a:t>
          </a:r>
        </a:p>
        <a:p>
          <a:pPr marL="0" lvl="0" indent="0" algn="ctr" defTabSz="800100">
            <a:lnSpc>
              <a:spcPct val="90000"/>
            </a:lnSpc>
            <a:spcBef>
              <a:spcPct val="0"/>
            </a:spcBef>
            <a:spcAft>
              <a:spcPct val="35000"/>
            </a:spcAft>
            <a:buNone/>
          </a:pPr>
          <a:r>
            <a:rPr lang="en-US" sz="1100" b="1" kern="1200" dirty="0"/>
            <a:t>Initiated in 2015</a:t>
          </a:r>
        </a:p>
        <a:p>
          <a:pPr marL="0" lvl="0" indent="0" algn="ctr" defTabSz="800100">
            <a:lnSpc>
              <a:spcPct val="90000"/>
            </a:lnSpc>
            <a:spcBef>
              <a:spcPct val="0"/>
            </a:spcBef>
            <a:spcAft>
              <a:spcPct val="35000"/>
            </a:spcAft>
            <a:buNone/>
          </a:pPr>
          <a:r>
            <a:rPr lang="en-US" sz="1100" b="1" kern="1200" dirty="0"/>
            <a:t>3 Key Outcomes</a:t>
          </a:r>
        </a:p>
      </dsp:txBody>
      <dsp:txXfrm>
        <a:off x="2914054" y="436240"/>
        <a:ext cx="2553890" cy="1021556"/>
      </dsp:txXfrm>
    </dsp:sp>
    <dsp:sp modelId="{36C8327F-E7D2-4FEA-BF86-ED8E1A6EB969}">
      <dsp:nvSpPr>
        <dsp:cNvPr id="0" name=""/>
        <dsp:cNvSpPr/>
      </dsp:nvSpPr>
      <dsp:spPr>
        <a:xfrm>
          <a:off x="2914054" y="1457796"/>
          <a:ext cx="2553890" cy="3507166"/>
        </a:xfrm>
        <a:prstGeom prst="rect">
          <a:avLst/>
        </a:prstGeom>
        <a:solidFill>
          <a:schemeClr val="accent3">
            <a:tint val="40000"/>
            <a:alpha val="90000"/>
            <a:hueOff val="0"/>
            <a:satOff val="0"/>
            <a:lumOff val="0"/>
            <a:alphaOff val="0"/>
          </a:schemeClr>
        </a:solidFill>
        <a:ln w="48000" cap="flat" cmpd="thickThin"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t>Make college more accessible and affordable for all Massachusetts residents</a:t>
          </a:r>
        </a:p>
        <a:p>
          <a:pPr marL="171450" lvl="1" indent="-171450" algn="l" defTabSz="711200">
            <a:lnSpc>
              <a:spcPct val="90000"/>
            </a:lnSpc>
            <a:spcBef>
              <a:spcPct val="0"/>
            </a:spcBef>
            <a:spcAft>
              <a:spcPct val="15000"/>
            </a:spcAft>
            <a:buChar char="•"/>
          </a:pPr>
          <a:r>
            <a:rPr lang="en-US" sz="1600" kern="1200" dirty="0"/>
            <a:t>Close gaps in student opportunity and achievement</a:t>
          </a:r>
        </a:p>
        <a:p>
          <a:pPr marL="171450" lvl="1" indent="-171450" algn="l" defTabSz="711200">
            <a:lnSpc>
              <a:spcPct val="90000"/>
            </a:lnSpc>
            <a:spcBef>
              <a:spcPct val="0"/>
            </a:spcBef>
            <a:spcAft>
              <a:spcPct val="15000"/>
            </a:spcAft>
            <a:buChar char="•"/>
          </a:pPr>
          <a:r>
            <a:rPr lang="en-US" sz="1600" kern="1200" dirty="0"/>
            <a:t>Improve college completion rates</a:t>
          </a:r>
        </a:p>
        <a:p>
          <a:pPr marL="171450" lvl="1" indent="-171450" algn="l" defTabSz="800100">
            <a:lnSpc>
              <a:spcPct val="90000"/>
            </a:lnSpc>
            <a:spcBef>
              <a:spcPct val="0"/>
            </a:spcBef>
            <a:spcAft>
              <a:spcPct val="15000"/>
            </a:spcAft>
            <a:buChar char="•"/>
          </a:pPr>
          <a:endParaRPr lang="en-US" sz="1800" kern="1200" dirty="0"/>
        </a:p>
        <a:p>
          <a:pPr marL="171450" lvl="1" indent="-171450" algn="l" defTabSz="800100">
            <a:lnSpc>
              <a:spcPct val="90000"/>
            </a:lnSpc>
            <a:spcBef>
              <a:spcPct val="0"/>
            </a:spcBef>
            <a:spcAft>
              <a:spcPct val="15000"/>
            </a:spcAft>
            <a:buChar char="•"/>
          </a:pPr>
          <a:endParaRPr lang="en-US" sz="1800" kern="1200" dirty="0"/>
        </a:p>
        <a:p>
          <a:pPr marL="171450" lvl="1" indent="-171450" algn="l" defTabSz="800100">
            <a:lnSpc>
              <a:spcPct val="90000"/>
            </a:lnSpc>
            <a:spcBef>
              <a:spcPct val="0"/>
            </a:spcBef>
            <a:spcAft>
              <a:spcPct val="15000"/>
            </a:spcAft>
            <a:buChar char="•"/>
          </a:pPr>
          <a:endParaRPr lang="en-US" sz="1800" kern="1200" dirty="0"/>
        </a:p>
      </dsp:txBody>
      <dsp:txXfrm>
        <a:off x="2914054" y="1457796"/>
        <a:ext cx="2553890" cy="3507166"/>
      </dsp:txXfrm>
    </dsp:sp>
    <dsp:sp modelId="{E79B581F-3D2C-4799-A94D-C78CC0FD8AF4}">
      <dsp:nvSpPr>
        <dsp:cNvPr id="0" name=""/>
        <dsp:cNvSpPr/>
      </dsp:nvSpPr>
      <dsp:spPr>
        <a:xfrm>
          <a:off x="5825490" y="436240"/>
          <a:ext cx="2553890" cy="1021556"/>
        </a:xfrm>
        <a:prstGeom prst="rect">
          <a:avLst/>
        </a:prstGeom>
        <a:solidFill>
          <a:schemeClr val="accent4">
            <a:hueOff val="0"/>
            <a:satOff val="0"/>
            <a:lumOff val="0"/>
            <a:alphaOff val="0"/>
          </a:schemeClr>
        </a:solidFill>
        <a:ln w="48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b="1" kern="1200" dirty="0"/>
            <a:t>Equity</a:t>
          </a:r>
        </a:p>
        <a:p>
          <a:pPr marL="0" lvl="0" indent="0" algn="ctr" defTabSz="800100">
            <a:lnSpc>
              <a:spcPct val="90000"/>
            </a:lnSpc>
            <a:spcBef>
              <a:spcPct val="0"/>
            </a:spcBef>
            <a:spcAft>
              <a:spcPct val="35000"/>
            </a:spcAft>
            <a:buNone/>
          </a:pPr>
          <a:r>
            <a:rPr lang="en-US" sz="1100" b="1" kern="1200" dirty="0"/>
            <a:t>Initiated Dec. 2018</a:t>
          </a:r>
        </a:p>
        <a:p>
          <a:pPr marL="0" lvl="0" indent="0" algn="ctr" defTabSz="800100">
            <a:lnSpc>
              <a:spcPct val="90000"/>
            </a:lnSpc>
            <a:spcBef>
              <a:spcPct val="0"/>
            </a:spcBef>
            <a:spcAft>
              <a:spcPct val="35000"/>
            </a:spcAft>
            <a:buNone/>
          </a:pPr>
          <a:r>
            <a:rPr lang="en-US" sz="1100" b="1" kern="1200" dirty="0"/>
            <a:t>1 Key Outcome</a:t>
          </a:r>
        </a:p>
      </dsp:txBody>
      <dsp:txXfrm>
        <a:off x="5825490" y="436240"/>
        <a:ext cx="2553890" cy="1021556"/>
      </dsp:txXfrm>
    </dsp:sp>
    <dsp:sp modelId="{101CD466-8726-4D7A-B727-67DCEE5EDB1C}">
      <dsp:nvSpPr>
        <dsp:cNvPr id="0" name=""/>
        <dsp:cNvSpPr/>
      </dsp:nvSpPr>
      <dsp:spPr>
        <a:xfrm>
          <a:off x="5825490" y="1457796"/>
          <a:ext cx="2553890" cy="3507166"/>
        </a:xfrm>
        <a:prstGeom prst="rect">
          <a:avLst/>
        </a:prstGeom>
        <a:solidFill>
          <a:schemeClr val="accent4">
            <a:tint val="40000"/>
            <a:alpha val="90000"/>
            <a:hueOff val="0"/>
            <a:satOff val="0"/>
            <a:lumOff val="0"/>
            <a:alphaOff val="0"/>
          </a:schemeClr>
        </a:solidFill>
        <a:ln w="48000" cap="flat" cmpd="thickThin"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t>Significantly raise the enrollment, attainment, and long-term success outcomes among under-represented student populations</a:t>
          </a:r>
        </a:p>
        <a:p>
          <a:pPr marL="171450" lvl="1" indent="-171450" algn="l" defTabSz="800100">
            <a:lnSpc>
              <a:spcPct val="90000"/>
            </a:lnSpc>
            <a:spcBef>
              <a:spcPct val="0"/>
            </a:spcBef>
            <a:spcAft>
              <a:spcPct val="15000"/>
            </a:spcAft>
            <a:buChar char="•"/>
          </a:pPr>
          <a:endParaRPr lang="en-US" sz="1800" kern="1200" dirty="0"/>
        </a:p>
      </dsp:txBody>
      <dsp:txXfrm>
        <a:off x="5825490" y="1457796"/>
        <a:ext cx="2553890" cy="35071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B91A5D-4F2B-4475-A0E4-3533C4C2BBD1}">
      <dsp:nvSpPr>
        <dsp:cNvPr id="0" name=""/>
        <dsp:cNvSpPr/>
      </dsp:nvSpPr>
      <dsp:spPr>
        <a:xfrm>
          <a:off x="2993863" y="0"/>
          <a:ext cx="2394272" cy="1197136"/>
        </a:xfrm>
        <a:prstGeom prst="roundRect">
          <a:avLst>
            <a:gd name="adj" fmla="val 10000"/>
          </a:avLst>
        </a:prstGeom>
        <a:solidFill>
          <a:schemeClr val="accent4">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PIF Funds</a:t>
          </a:r>
        </a:p>
      </dsp:txBody>
      <dsp:txXfrm>
        <a:off x="3028926" y="35063"/>
        <a:ext cx="2324146" cy="1127010"/>
      </dsp:txXfrm>
    </dsp:sp>
    <dsp:sp modelId="{DEE7138D-1A11-4663-AFB1-D6915C6F0806}">
      <dsp:nvSpPr>
        <dsp:cNvPr id="0" name=""/>
        <dsp:cNvSpPr/>
      </dsp:nvSpPr>
      <dsp:spPr>
        <a:xfrm rot="3600701">
          <a:off x="4555375" y="2102681"/>
          <a:ext cx="1249025" cy="418997"/>
        </a:xfrm>
        <a:prstGeom prst="leftRightArrow">
          <a:avLst>
            <a:gd name="adj1" fmla="val 600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dirty="0"/>
        </a:p>
      </dsp:txBody>
      <dsp:txXfrm>
        <a:off x="4681074" y="2186480"/>
        <a:ext cx="997627" cy="251399"/>
      </dsp:txXfrm>
    </dsp:sp>
    <dsp:sp modelId="{B3BB24A4-5CE1-44CA-B18D-E29F39681209}">
      <dsp:nvSpPr>
        <dsp:cNvPr id="0" name=""/>
        <dsp:cNvSpPr/>
      </dsp:nvSpPr>
      <dsp:spPr>
        <a:xfrm>
          <a:off x="4971640" y="3427224"/>
          <a:ext cx="2394272" cy="1197136"/>
        </a:xfrm>
        <a:prstGeom prst="roundRect">
          <a:avLst>
            <a:gd name="adj" fmla="val 10000"/>
          </a:avLst>
        </a:prstGeom>
        <a:solidFill>
          <a:schemeClr val="accent4">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Federal TAACCCT Funds</a:t>
          </a:r>
        </a:p>
      </dsp:txBody>
      <dsp:txXfrm>
        <a:off x="5006703" y="3462287"/>
        <a:ext cx="2324146" cy="1127010"/>
      </dsp:txXfrm>
    </dsp:sp>
    <dsp:sp modelId="{7DDF9228-CF5F-4B03-95E4-04156009A375}">
      <dsp:nvSpPr>
        <dsp:cNvPr id="0" name=""/>
        <dsp:cNvSpPr/>
      </dsp:nvSpPr>
      <dsp:spPr>
        <a:xfrm rot="10800000">
          <a:off x="3566487" y="3816293"/>
          <a:ext cx="1249025" cy="418997"/>
        </a:xfrm>
        <a:prstGeom prst="leftRightArrow">
          <a:avLst>
            <a:gd name="adj1" fmla="val 600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dirty="0"/>
        </a:p>
      </dsp:txBody>
      <dsp:txXfrm rot="10800000">
        <a:off x="3692186" y="3900092"/>
        <a:ext cx="997627" cy="251399"/>
      </dsp:txXfrm>
    </dsp:sp>
    <dsp:sp modelId="{9C542E0E-4BD8-47DB-8BE0-85B63C09F7D3}">
      <dsp:nvSpPr>
        <dsp:cNvPr id="0" name=""/>
        <dsp:cNvSpPr/>
      </dsp:nvSpPr>
      <dsp:spPr>
        <a:xfrm>
          <a:off x="1016086" y="3427224"/>
          <a:ext cx="2394272" cy="1197136"/>
        </a:xfrm>
        <a:prstGeom prst="roundRect">
          <a:avLst>
            <a:gd name="adj" fmla="val 10000"/>
          </a:avLst>
        </a:prstGeom>
        <a:solidFill>
          <a:schemeClr val="accent4">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Institutional Funds</a:t>
          </a:r>
        </a:p>
      </dsp:txBody>
      <dsp:txXfrm>
        <a:off x="1051149" y="3462287"/>
        <a:ext cx="2324146" cy="1127010"/>
      </dsp:txXfrm>
    </dsp:sp>
    <dsp:sp modelId="{33FD161B-54D3-45CD-9A94-A23212801CAD}">
      <dsp:nvSpPr>
        <dsp:cNvPr id="0" name=""/>
        <dsp:cNvSpPr/>
      </dsp:nvSpPr>
      <dsp:spPr>
        <a:xfrm rot="17999299">
          <a:off x="2577598" y="2102681"/>
          <a:ext cx="1249025" cy="418997"/>
        </a:xfrm>
        <a:prstGeom prst="leftRightArrow">
          <a:avLst>
            <a:gd name="adj1" fmla="val 600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dirty="0"/>
        </a:p>
      </dsp:txBody>
      <dsp:txXfrm>
        <a:off x="2703297" y="2186480"/>
        <a:ext cx="997627" cy="2513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4C476B-7A1E-48AE-AEF4-575B5DFFCB10}">
      <dsp:nvSpPr>
        <dsp:cNvPr id="0" name=""/>
        <dsp:cNvSpPr/>
      </dsp:nvSpPr>
      <dsp:spPr>
        <a:xfrm>
          <a:off x="0" y="0"/>
          <a:ext cx="8229600" cy="4191000"/>
        </a:xfrm>
        <a:prstGeom prst="roundRect">
          <a:avLst>
            <a:gd name="adj" fmla="val 10000"/>
          </a:avLst>
        </a:prstGeom>
        <a:solidFill>
          <a:schemeClr val="accent3">
            <a:tint val="40000"/>
            <a:hueOff val="0"/>
            <a:satOff val="0"/>
            <a:lumOff val="0"/>
            <a:alphaOff val="0"/>
          </a:schemeClr>
        </a:solidFill>
        <a:ln>
          <a:no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txBody>
        <a:bodyPr spcFirstLastPara="0" vert="horz" wrap="square" lIns="209550" tIns="209550" rIns="209550" bIns="209550" numCol="1" spcCol="1270" anchor="ctr" anchorCtr="0">
          <a:noAutofit/>
        </a:bodyPr>
        <a:lstStyle/>
        <a:p>
          <a:pPr marL="0" lvl="0" indent="0" algn="ctr" defTabSz="2444750" rtl="0">
            <a:lnSpc>
              <a:spcPct val="90000"/>
            </a:lnSpc>
            <a:spcBef>
              <a:spcPct val="0"/>
            </a:spcBef>
            <a:spcAft>
              <a:spcPct val="35000"/>
            </a:spcAft>
            <a:buNone/>
          </a:pPr>
          <a:endParaRPr lang="en-US" sz="5500" b="0" kern="1200" cap="none" spc="0" dirty="0">
            <a:ln w="0"/>
            <a:solidFill>
              <a:schemeClr val="tx1"/>
            </a:solidFill>
            <a:effectLst>
              <a:outerShdw blurRad="38100" dist="19050" dir="2700000" algn="tl" rotWithShape="0">
                <a:schemeClr val="dk1">
                  <a:alpha val="40000"/>
                </a:schemeClr>
              </a:outerShdw>
            </a:effectLst>
          </a:endParaRPr>
        </a:p>
      </dsp:txBody>
      <dsp:txXfrm>
        <a:off x="0" y="0"/>
        <a:ext cx="8229600" cy="1257300"/>
      </dsp:txXfrm>
    </dsp:sp>
    <dsp:sp modelId="{56BD780F-D9D3-46C1-99E0-CDFAA7009474}">
      <dsp:nvSpPr>
        <dsp:cNvPr id="0" name=""/>
        <dsp:cNvSpPr/>
      </dsp:nvSpPr>
      <dsp:spPr>
        <a:xfrm>
          <a:off x="822960" y="1257896"/>
          <a:ext cx="6583680" cy="846146"/>
        </a:xfrm>
        <a:prstGeom prst="roundRect">
          <a:avLst>
            <a:gd name="adj" fmla="val 10000"/>
          </a:avLst>
        </a:prstGeom>
        <a:gradFill rotWithShape="0">
          <a:gsLst>
            <a:gs pos="0">
              <a:schemeClr val="accent3">
                <a:hueOff val="0"/>
                <a:satOff val="0"/>
                <a:lumOff val="0"/>
                <a:alphaOff val="0"/>
                <a:shade val="47500"/>
                <a:satMod val="137000"/>
              </a:schemeClr>
            </a:gs>
            <a:gs pos="55000">
              <a:schemeClr val="accent3">
                <a:hueOff val="0"/>
                <a:satOff val="0"/>
                <a:lumOff val="0"/>
                <a:alphaOff val="0"/>
                <a:shade val="69000"/>
                <a:satMod val="137000"/>
              </a:schemeClr>
            </a:gs>
            <a:gs pos="100000">
              <a:schemeClr val="accent3">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l" defTabSz="622300" rtl="0">
            <a:lnSpc>
              <a:spcPct val="100000"/>
            </a:lnSpc>
            <a:spcBef>
              <a:spcPct val="0"/>
            </a:spcBef>
            <a:spcAft>
              <a:spcPct val="35000"/>
            </a:spcAft>
            <a:buNone/>
          </a:pPr>
          <a:r>
            <a:rPr lang="en-US" sz="1400" kern="1200" dirty="0">
              <a:solidFill>
                <a:schemeClr val="tx1"/>
              </a:solidFill>
            </a:rPr>
            <a:t>The SAC and the BHE </a:t>
          </a:r>
          <a:r>
            <a:rPr lang="en-US" sz="1400" b="1" kern="1200" dirty="0">
              <a:solidFill>
                <a:schemeClr val="tx1"/>
              </a:solidFill>
            </a:rPr>
            <a:t>recognize OER to bring cost savings to students</a:t>
          </a:r>
          <a:r>
            <a:rPr lang="en-US" sz="1400" kern="1200" dirty="0">
              <a:solidFill>
                <a:schemeClr val="tx1"/>
              </a:solidFill>
            </a:rPr>
            <a:t>, thereby advancing the mutual goals of increasing affordability, access, and student success</a:t>
          </a:r>
        </a:p>
      </dsp:txBody>
      <dsp:txXfrm>
        <a:off x="847743" y="1282679"/>
        <a:ext cx="6534114" cy="796580"/>
      </dsp:txXfrm>
    </dsp:sp>
    <dsp:sp modelId="{7E94F06D-7CC5-419F-9D0E-00D76EB3A701}">
      <dsp:nvSpPr>
        <dsp:cNvPr id="0" name=""/>
        <dsp:cNvSpPr/>
      </dsp:nvSpPr>
      <dsp:spPr>
        <a:xfrm>
          <a:off x="822960" y="2260591"/>
          <a:ext cx="6583680" cy="546147"/>
        </a:xfrm>
        <a:prstGeom prst="roundRect">
          <a:avLst>
            <a:gd name="adj" fmla="val 10000"/>
          </a:avLst>
        </a:prstGeom>
        <a:gradFill rotWithShape="0">
          <a:gsLst>
            <a:gs pos="0">
              <a:schemeClr val="accent3">
                <a:hueOff val="0"/>
                <a:satOff val="0"/>
                <a:lumOff val="0"/>
                <a:alphaOff val="0"/>
                <a:shade val="47500"/>
                <a:satMod val="137000"/>
              </a:schemeClr>
            </a:gs>
            <a:gs pos="55000">
              <a:schemeClr val="accent3">
                <a:hueOff val="0"/>
                <a:satOff val="0"/>
                <a:lumOff val="0"/>
                <a:alphaOff val="0"/>
                <a:shade val="69000"/>
                <a:satMod val="137000"/>
              </a:schemeClr>
            </a:gs>
            <a:gs pos="100000">
              <a:schemeClr val="accent3">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l" defTabSz="622300" rtl="0">
            <a:lnSpc>
              <a:spcPct val="100000"/>
            </a:lnSpc>
            <a:spcBef>
              <a:spcPct val="0"/>
            </a:spcBef>
            <a:spcAft>
              <a:spcPct val="35000"/>
            </a:spcAft>
            <a:buNone/>
          </a:pPr>
          <a:r>
            <a:rPr lang="en-US" sz="1400" kern="1200" dirty="0">
              <a:solidFill>
                <a:schemeClr val="tx1"/>
              </a:solidFill>
            </a:rPr>
            <a:t>SAC hereby commits to continued </a:t>
          </a:r>
          <a:r>
            <a:rPr lang="en-US" sz="1400" b="1" kern="1200" dirty="0">
              <a:solidFill>
                <a:schemeClr val="tx1"/>
              </a:solidFill>
            </a:rPr>
            <a:t>advocacy and support </a:t>
          </a:r>
          <a:r>
            <a:rPr lang="en-US" sz="1400" kern="1200" dirty="0">
              <a:solidFill>
                <a:schemeClr val="tx1"/>
              </a:solidFill>
            </a:rPr>
            <a:t>of the OER initiative </a:t>
          </a:r>
        </a:p>
      </dsp:txBody>
      <dsp:txXfrm>
        <a:off x="838956" y="2276587"/>
        <a:ext cx="6551688" cy="514155"/>
      </dsp:txXfrm>
    </dsp:sp>
    <dsp:sp modelId="{8104EB0B-216F-4358-9FDD-9A43643CD4A0}">
      <dsp:nvSpPr>
        <dsp:cNvPr id="0" name=""/>
        <dsp:cNvSpPr/>
      </dsp:nvSpPr>
      <dsp:spPr>
        <a:xfrm>
          <a:off x="822960" y="2963287"/>
          <a:ext cx="6583680" cy="1017565"/>
        </a:xfrm>
        <a:prstGeom prst="roundRect">
          <a:avLst>
            <a:gd name="adj" fmla="val 10000"/>
          </a:avLst>
        </a:prstGeom>
        <a:gradFill rotWithShape="0">
          <a:gsLst>
            <a:gs pos="0">
              <a:schemeClr val="accent3">
                <a:hueOff val="0"/>
                <a:satOff val="0"/>
                <a:lumOff val="0"/>
                <a:alphaOff val="0"/>
                <a:shade val="47500"/>
                <a:satMod val="137000"/>
              </a:schemeClr>
            </a:gs>
            <a:gs pos="55000">
              <a:schemeClr val="accent3">
                <a:hueOff val="0"/>
                <a:satOff val="0"/>
                <a:lumOff val="0"/>
                <a:alphaOff val="0"/>
                <a:shade val="69000"/>
                <a:satMod val="137000"/>
              </a:schemeClr>
            </a:gs>
            <a:gs pos="100000">
              <a:schemeClr val="accent3">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l" defTabSz="622300" rtl="0">
            <a:lnSpc>
              <a:spcPct val="100000"/>
            </a:lnSpc>
            <a:spcBef>
              <a:spcPct val="0"/>
            </a:spcBef>
            <a:spcAft>
              <a:spcPct val="35000"/>
            </a:spcAft>
            <a:buNone/>
          </a:pPr>
          <a:r>
            <a:rPr lang="en-US" sz="1400" kern="1200" dirty="0">
              <a:solidFill>
                <a:schemeClr val="tx1"/>
              </a:solidFill>
            </a:rPr>
            <a:t>SAC calls upon the BHE to work in conjunction with SAC and all public higher education institutions </a:t>
          </a:r>
          <a:r>
            <a:rPr lang="en-US" sz="1400" b="1" kern="1200" dirty="0">
              <a:solidFill>
                <a:schemeClr val="tx1"/>
              </a:solidFill>
            </a:rPr>
            <a:t>to explore and identify opportunities for implementing OER on a broader scale </a:t>
          </a:r>
          <a:endParaRPr lang="en-US" sz="1400" kern="1200" dirty="0">
            <a:solidFill>
              <a:schemeClr val="tx1"/>
            </a:solidFill>
          </a:endParaRPr>
        </a:p>
      </dsp:txBody>
      <dsp:txXfrm>
        <a:off x="852763" y="2993090"/>
        <a:ext cx="6524074" cy="95795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1CAC69-D684-4241-850A-81C7D1F787A1}">
      <dsp:nvSpPr>
        <dsp:cNvPr id="0" name=""/>
        <dsp:cNvSpPr/>
      </dsp:nvSpPr>
      <dsp:spPr>
        <a:xfrm>
          <a:off x="7935" y="-130361"/>
          <a:ext cx="8518529" cy="4625975"/>
        </a:xfrm>
        <a:prstGeom prst="swooshArrow">
          <a:avLst>
            <a:gd name="adj1" fmla="val 25000"/>
            <a:gd name="adj2" fmla="val 25000"/>
          </a:avLst>
        </a:prstGeom>
        <a:solidFill>
          <a:schemeClr val="accent5">
            <a:lumMod val="60000"/>
            <a:lumOff val="40000"/>
          </a:schemeClr>
        </a:solidFill>
        <a:ln>
          <a:noFill/>
        </a:ln>
        <a:effectLst/>
      </dsp:spPr>
      <dsp:style>
        <a:lnRef idx="0">
          <a:scrgbClr r="0" g="0" b="0"/>
        </a:lnRef>
        <a:fillRef idx="1">
          <a:scrgbClr r="0" g="0" b="0"/>
        </a:fillRef>
        <a:effectRef idx="0">
          <a:scrgbClr r="0" g="0" b="0"/>
        </a:effectRef>
        <a:fontRef idx="minor"/>
      </dsp:style>
    </dsp:sp>
    <dsp:sp modelId="{7A2EB70D-BD4F-4A09-901E-11B39D15FF21}">
      <dsp:nvSpPr>
        <dsp:cNvPr id="0" name=""/>
        <dsp:cNvSpPr/>
      </dsp:nvSpPr>
      <dsp:spPr>
        <a:xfrm>
          <a:off x="547777" y="3604821"/>
          <a:ext cx="170235" cy="170235"/>
        </a:xfrm>
        <a:prstGeom prst="ellipse">
          <a:avLst/>
        </a:prstGeom>
        <a:solidFill>
          <a:schemeClr val="accent6"/>
        </a:solidFill>
        <a:ln w="480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E2D8C65-330B-42DA-AFD3-EB9AE3C8C967}">
      <dsp:nvSpPr>
        <dsp:cNvPr id="0" name=""/>
        <dsp:cNvSpPr/>
      </dsp:nvSpPr>
      <dsp:spPr>
        <a:xfrm>
          <a:off x="745986" y="3133907"/>
          <a:ext cx="1265666" cy="1622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204" tIns="0" rIns="0" bIns="0" numCol="1" spcCol="1270" anchor="t" anchorCtr="0">
          <a:noAutofit/>
        </a:bodyPr>
        <a:lstStyle/>
        <a:p>
          <a:pPr marL="0" lvl="0" indent="0" algn="l" defTabSz="711200">
            <a:lnSpc>
              <a:spcPct val="90000"/>
            </a:lnSpc>
            <a:spcBef>
              <a:spcPct val="0"/>
            </a:spcBef>
            <a:spcAft>
              <a:spcPct val="35000"/>
            </a:spcAft>
            <a:buNone/>
          </a:pPr>
          <a:r>
            <a:rPr lang="en-US" sz="1600" b="1" i="0" kern="1200" dirty="0">
              <a:solidFill>
                <a:schemeClr val="tx1"/>
              </a:solidFill>
            </a:rPr>
            <a:t>2011</a:t>
          </a:r>
        </a:p>
        <a:p>
          <a:pPr marL="0" lvl="0" indent="0" algn="l" defTabSz="711200">
            <a:lnSpc>
              <a:spcPct val="90000"/>
            </a:lnSpc>
            <a:spcBef>
              <a:spcPct val="0"/>
            </a:spcBef>
            <a:spcAft>
              <a:spcPct val="35000"/>
            </a:spcAft>
            <a:buNone/>
          </a:pPr>
          <a:r>
            <a:rPr lang="en-US" sz="1400" i="0" kern="1200" dirty="0">
              <a:solidFill>
                <a:schemeClr val="tx1"/>
              </a:solidFill>
            </a:rPr>
            <a:t>Open Education Initiative at UMass Amherst </a:t>
          </a:r>
        </a:p>
      </dsp:txBody>
      <dsp:txXfrm>
        <a:off x="745986" y="3133907"/>
        <a:ext cx="1265666" cy="1622429"/>
      </dsp:txXfrm>
    </dsp:sp>
    <dsp:sp modelId="{690A6952-2A55-4A43-9ECE-4E62C691D890}">
      <dsp:nvSpPr>
        <dsp:cNvPr id="0" name=""/>
        <dsp:cNvSpPr/>
      </dsp:nvSpPr>
      <dsp:spPr>
        <a:xfrm>
          <a:off x="1412894" y="2761295"/>
          <a:ext cx="296062" cy="296062"/>
        </a:xfrm>
        <a:prstGeom prst="ellipse">
          <a:avLst/>
        </a:prstGeom>
        <a:solidFill>
          <a:schemeClr val="accent6"/>
        </a:solidFill>
        <a:ln w="480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C5B9876-09F3-44F8-BC9B-FE4BBB63EC99}">
      <dsp:nvSpPr>
        <dsp:cNvPr id="0" name=""/>
        <dsp:cNvSpPr/>
      </dsp:nvSpPr>
      <dsp:spPr>
        <a:xfrm>
          <a:off x="1731894" y="2828996"/>
          <a:ext cx="1273087" cy="9426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877" tIns="0" rIns="0" bIns="0" numCol="1" spcCol="1270" anchor="t" anchorCtr="0">
          <a:noAutofit/>
        </a:bodyPr>
        <a:lstStyle/>
        <a:p>
          <a:pPr marL="0" lvl="0" indent="0" algn="l" defTabSz="711200">
            <a:lnSpc>
              <a:spcPct val="90000"/>
            </a:lnSpc>
            <a:spcBef>
              <a:spcPct val="0"/>
            </a:spcBef>
            <a:spcAft>
              <a:spcPct val="35000"/>
            </a:spcAft>
            <a:buNone/>
          </a:pPr>
          <a:r>
            <a:rPr lang="en-US" sz="1600" b="1" i="0" kern="1200" dirty="0">
              <a:solidFill>
                <a:schemeClr val="tx1"/>
              </a:solidFill>
            </a:rPr>
            <a:t>2016</a:t>
          </a:r>
        </a:p>
        <a:p>
          <a:pPr marL="0" lvl="0" indent="0" algn="l" defTabSz="711200">
            <a:lnSpc>
              <a:spcPct val="90000"/>
            </a:lnSpc>
            <a:spcBef>
              <a:spcPct val="0"/>
            </a:spcBef>
            <a:spcAft>
              <a:spcPct val="35000"/>
            </a:spcAft>
            <a:buNone/>
          </a:pPr>
          <a:r>
            <a:rPr lang="en-US" sz="1400" i="0" kern="1200" dirty="0">
              <a:solidFill>
                <a:schemeClr val="tx1"/>
              </a:solidFill>
            </a:rPr>
            <a:t>MA Go Open Project (TAACCCT) </a:t>
          </a:r>
        </a:p>
      </dsp:txBody>
      <dsp:txXfrm>
        <a:off x="1731894" y="2828996"/>
        <a:ext cx="1273087" cy="942685"/>
      </dsp:txXfrm>
    </dsp:sp>
    <dsp:sp modelId="{3DFBE649-75C6-4130-A7B2-6850EFB7E9E0}">
      <dsp:nvSpPr>
        <dsp:cNvPr id="0" name=""/>
        <dsp:cNvSpPr/>
      </dsp:nvSpPr>
      <dsp:spPr>
        <a:xfrm>
          <a:off x="2683170" y="1938575"/>
          <a:ext cx="392282" cy="392282"/>
        </a:xfrm>
        <a:prstGeom prst="ellipse">
          <a:avLst/>
        </a:prstGeom>
        <a:solidFill>
          <a:schemeClr val="accent6"/>
        </a:solidFill>
        <a:ln w="480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AD67F84-379F-4252-B592-6AC6A9E3A7CF}">
      <dsp:nvSpPr>
        <dsp:cNvPr id="0" name=""/>
        <dsp:cNvSpPr/>
      </dsp:nvSpPr>
      <dsp:spPr>
        <a:xfrm>
          <a:off x="2860355" y="1801273"/>
          <a:ext cx="1956354" cy="27394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7862" tIns="0" rIns="0" bIns="0" numCol="1" spcCol="1270" anchor="t" anchorCtr="0">
          <a:noAutofit/>
        </a:bodyPr>
        <a:lstStyle/>
        <a:p>
          <a:pPr marL="0" lvl="0" indent="0" algn="l" defTabSz="711200">
            <a:lnSpc>
              <a:spcPct val="90000"/>
            </a:lnSpc>
            <a:spcBef>
              <a:spcPct val="0"/>
            </a:spcBef>
            <a:spcAft>
              <a:spcPct val="35000"/>
            </a:spcAft>
            <a:buNone/>
          </a:pPr>
          <a:endParaRPr lang="en-US" sz="1600" b="1" i="0" kern="1200" dirty="0"/>
        </a:p>
        <a:p>
          <a:pPr marL="0" lvl="0" indent="0" algn="l" defTabSz="711200">
            <a:lnSpc>
              <a:spcPct val="90000"/>
            </a:lnSpc>
            <a:spcBef>
              <a:spcPct val="0"/>
            </a:spcBef>
            <a:spcAft>
              <a:spcPct val="35000"/>
            </a:spcAft>
            <a:buNone/>
          </a:pPr>
          <a:r>
            <a:rPr lang="en-US" sz="1600" b="1" i="0" kern="1200" dirty="0"/>
            <a:t>Spring 2018</a:t>
          </a:r>
          <a:endParaRPr lang="en-US" sz="1600" i="0" kern="1200" dirty="0"/>
        </a:p>
        <a:p>
          <a:pPr marL="0" lvl="0" indent="0" algn="l" defTabSz="711200">
            <a:lnSpc>
              <a:spcPct val="90000"/>
            </a:lnSpc>
            <a:spcBef>
              <a:spcPct val="0"/>
            </a:spcBef>
            <a:spcAft>
              <a:spcPct val="35000"/>
            </a:spcAft>
            <a:buNone/>
          </a:pPr>
          <a:r>
            <a:rPr lang="en-US" sz="1400" i="0" kern="1200" dirty="0"/>
            <a:t>SAC Resolution in Support of OER</a:t>
          </a:r>
        </a:p>
        <a:p>
          <a:pPr marL="0" lvl="0" indent="0" algn="l" defTabSz="711200">
            <a:lnSpc>
              <a:spcPct val="90000"/>
            </a:lnSpc>
            <a:spcBef>
              <a:spcPct val="0"/>
            </a:spcBef>
            <a:spcAft>
              <a:spcPct val="35000"/>
            </a:spcAft>
            <a:buNone/>
          </a:pPr>
          <a:r>
            <a:rPr lang="en-US" sz="1400" i="0" kern="1200" dirty="0"/>
            <a:t>Creation of MA CC OER Hub: </a:t>
          </a:r>
          <a:r>
            <a:rPr lang="en-US" sz="1400" i="0" kern="1200" dirty="0">
              <a:hlinkClick xmlns:r="http://schemas.openxmlformats.org/officeDocument/2006/relationships" r:id="rId1"/>
            </a:rPr>
            <a:t>https://www.oercommons.org/hubs/masscc</a:t>
          </a:r>
          <a:r>
            <a:rPr lang="en-US" sz="1400" i="0" kern="1200" dirty="0"/>
            <a:t> </a:t>
          </a:r>
        </a:p>
      </dsp:txBody>
      <dsp:txXfrm>
        <a:off x="2860355" y="1801273"/>
        <a:ext cx="1956354" cy="2739438"/>
      </dsp:txXfrm>
    </dsp:sp>
    <dsp:sp modelId="{94F515C5-A684-4A6F-8178-45632DFF53FD}">
      <dsp:nvSpPr>
        <dsp:cNvPr id="0" name=""/>
        <dsp:cNvSpPr/>
      </dsp:nvSpPr>
      <dsp:spPr>
        <a:xfrm>
          <a:off x="4286810" y="1230189"/>
          <a:ext cx="525510" cy="525510"/>
        </a:xfrm>
        <a:prstGeom prst="ellipse">
          <a:avLst/>
        </a:prstGeom>
        <a:solidFill>
          <a:schemeClr val="accent6"/>
        </a:solidFill>
        <a:ln w="480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75B8C81-6324-43F7-8E7F-A984A931E555}">
      <dsp:nvSpPr>
        <dsp:cNvPr id="0" name=""/>
        <dsp:cNvSpPr/>
      </dsp:nvSpPr>
      <dsp:spPr>
        <a:xfrm>
          <a:off x="4714524" y="1199751"/>
          <a:ext cx="1881560" cy="3316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8457" tIns="0" rIns="0" bIns="0" numCol="1" spcCol="1270" anchor="t" anchorCtr="0">
          <a:noAutofit/>
        </a:bodyPr>
        <a:lstStyle/>
        <a:p>
          <a:pPr marL="0" lvl="0" indent="0" algn="l" defTabSz="711200">
            <a:lnSpc>
              <a:spcPct val="90000"/>
            </a:lnSpc>
            <a:spcBef>
              <a:spcPct val="0"/>
            </a:spcBef>
            <a:spcAft>
              <a:spcPts val="500"/>
            </a:spcAft>
            <a:buNone/>
          </a:pPr>
          <a:endParaRPr lang="en-US" sz="1600" b="1" i="0" kern="1200" dirty="0"/>
        </a:p>
        <a:p>
          <a:pPr marL="0" lvl="0" indent="0" algn="l" defTabSz="711200">
            <a:lnSpc>
              <a:spcPct val="90000"/>
            </a:lnSpc>
            <a:spcBef>
              <a:spcPct val="0"/>
            </a:spcBef>
            <a:spcAft>
              <a:spcPts val="500"/>
            </a:spcAft>
            <a:buNone/>
          </a:pPr>
          <a:r>
            <a:rPr lang="en-US" sz="1600" b="1" i="0" kern="1200" dirty="0"/>
            <a:t>AY 2018-2019 </a:t>
          </a:r>
        </a:p>
        <a:p>
          <a:pPr marL="0" lvl="0" indent="0" algn="l" defTabSz="711200">
            <a:lnSpc>
              <a:spcPct val="90000"/>
            </a:lnSpc>
            <a:spcBef>
              <a:spcPct val="0"/>
            </a:spcBef>
            <a:spcAft>
              <a:spcPts val="500"/>
            </a:spcAft>
            <a:buNone/>
          </a:pPr>
          <a:r>
            <a:rPr lang="en-US" sz="1400" i="0" kern="1200" dirty="0"/>
            <a:t>Statewide OER Consortium Project funded by PIF: Baseline Survey and Statewide Faculty Professional Development </a:t>
          </a:r>
        </a:p>
        <a:p>
          <a:pPr marL="0" lvl="0" indent="0" algn="l" defTabSz="711200">
            <a:lnSpc>
              <a:spcPct val="90000"/>
            </a:lnSpc>
            <a:spcBef>
              <a:spcPct val="0"/>
            </a:spcBef>
            <a:spcAft>
              <a:spcPts val="500"/>
            </a:spcAft>
            <a:buNone/>
          </a:pPr>
          <a:endParaRPr lang="en-US" sz="1400" i="0" kern="1200" dirty="0"/>
        </a:p>
        <a:p>
          <a:pPr marL="0" lvl="0" indent="0" algn="l" defTabSz="711200">
            <a:lnSpc>
              <a:spcPct val="90000"/>
            </a:lnSpc>
            <a:spcBef>
              <a:spcPct val="0"/>
            </a:spcBef>
            <a:spcAft>
              <a:spcPts val="500"/>
            </a:spcAft>
            <a:buNone/>
          </a:pPr>
          <a:r>
            <a:rPr lang="en-US" sz="1400" i="0" kern="1200" dirty="0"/>
            <a:t>Launched an OER Working Group </a:t>
          </a:r>
          <a:br>
            <a:rPr lang="en-US" sz="1400" i="0" kern="1200" dirty="0"/>
          </a:br>
          <a:endParaRPr lang="en-US" sz="1400" i="0" kern="1200" dirty="0">
            <a:solidFill>
              <a:schemeClr val="tx1"/>
            </a:solidFill>
          </a:endParaRPr>
        </a:p>
      </dsp:txBody>
      <dsp:txXfrm>
        <a:off x="4714524" y="1199751"/>
        <a:ext cx="1881560" cy="33168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FD7933-517D-4749-B5A7-5A2D2DCBD195}">
      <dsp:nvSpPr>
        <dsp:cNvPr id="0" name=""/>
        <dsp:cNvSpPr/>
      </dsp:nvSpPr>
      <dsp:spPr>
        <a:xfrm>
          <a:off x="24" y="98549"/>
          <a:ext cx="2385677" cy="432000"/>
        </a:xfrm>
        <a:prstGeom prst="rect">
          <a:avLst/>
        </a:prstGeom>
        <a:gradFill rotWithShape="0">
          <a:gsLst>
            <a:gs pos="0">
              <a:schemeClr val="accent1">
                <a:hueOff val="0"/>
                <a:satOff val="0"/>
                <a:lumOff val="0"/>
                <a:alphaOff val="0"/>
                <a:shade val="47500"/>
                <a:satMod val="137000"/>
              </a:schemeClr>
            </a:gs>
            <a:gs pos="55000">
              <a:schemeClr val="accent1">
                <a:hueOff val="0"/>
                <a:satOff val="0"/>
                <a:lumOff val="0"/>
                <a:alphaOff val="0"/>
                <a:shade val="69000"/>
                <a:satMod val="137000"/>
              </a:schemeClr>
            </a:gs>
            <a:gs pos="100000">
              <a:schemeClr val="accent1">
                <a:hueOff val="0"/>
                <a:satOff val="0"/>
                <a:lumOff val="0"/>
                <a:alphaOff val="0"/>
                <a:shade val="98000"/>
                <a:satMod val="137000"/>
              </a:schemeClr>
            </a:gs>
          </a:gsLst>
          <a:lin ang="16200000" scaled="0"/>
        </a:gradFill>
        <a:ln w="6350" cap="rnd" cmpd="sng" algn="ctr">
          <a:solidFill>
            <a:schemeClr val="accent1">
              <a:hueOff val="0"/>
              <a:satOff val="0"/>
              <a:lumOff val="0"/>
              <a:alphaOff val="0"/>
            </a:schemeClr>
          </a:solidFill>
          <a:prstDash val="solid"/>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1">
          <a:scrgbClr r="0" g="0" b="0"/>
        </a:lnRef>
        <a:fillRef idx="3">
          <a:scrgbClr r="0" g="0" b="0"/>
        </a:fillRef>
        <a:effectRef idx="3">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kern="1200" dirty="0"/>
            <a:t>Co-chairs</a:t>
          </a:r>
        </a:p>
      </dsp:txBody>
      <dsp:txXfrm>
        <a:off x="24" y="98549"/>
        <a:ext cx="2385677" cy="432000"/>
      </dsp:txXfrm>
    </dsp:sp>
    <dsp:sp modelId="{F30B71FF-2387-4471-8F2A-3167A17AB361}">
      <dsp:nvSpPr>
        <dsp:cNvPr id="0" name=""/>
        <dsp:cNvSpPr/>
      </dsp:nvSpPr>
      <dsp:spPr>
        <a:xfrm>
          <a:off x="24" y="530549"/>
          <a:ext cx="2385677" cy="2799900"/>
        </a:xfrm>
        <a:prstGeom prst="rect">
          <a:avLst/>
        </a:prstGeom>
        <a:solidFill>
          <a:schemeClr val="accent1">
            <a:alpha val="90000"/>
            <a:tint val="40000"/>
            <a:hueOff val="0"/>
            <a:satOff val="0"/>
            <a:lumOff val="0"/>
            <a:alphaOff val="0"/>
          </a:schemeClr>
        </a:solidFill>
        <a:ln w="6350" cap="rnd" cmpd="sng" algn="ctr">
          <a:solidFill>
            <a:schemeClr val="accent1">
              <a:alpha val="90000"/>
              <a:tint val="40000"/>
              <a:hueOff val="0"/>
              <a:satOff val="0"/>
              <a:lumOff val="0"/>
              <a:alphaOff val="0"/>
            </a:schemeClr>
          </a:solidFill>
          <a:prstDash val="solid"/>
        </a:ln>
        <a:effectLst>
          <a:outerShdw blurRad="39000" dist="25400" dir="5400000" rotWithShape="0">
            <a:srgbClr val="000000">
              <a:alpha val="38000"/>
            </a:srgbClr>
          </a:outerShdw>
        </a:effectLst>
      </dsp:spPr>
      <dsp:style>
        <a:lnRef idx="1">
          <a:scrgbClr r="0" g="0" b="0"/>
        </a:lnRef>
        <a:fillRef idx="1">
          <a:scrgbClr r="0" g="0" b="0"/>
        </a:fillRef>
        <a:effectRef idx="2">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b="1" kern="1200" dirty="0"/>
            <a:t>Marilyn Billings</a:t>
          </a:r>
          <a:r>
            <a:rPr lang="en-US" sz="1500" kern="1200" dirty="0"/>
            <a:t>, </a:t>
          </a:r>
          <a:r>
            <a:rPr lang="en-US" sz="1500" i="1" kern="1200" dirty="0"/>
            <a:t>Head, Office for Scholarly Research Communications, University of Massachusetts Amherst</a:t>
          </a:r>
        </a:p>
        <a:p>
          <a:pPr marL="114300" lvl="1" indent="-114300" algn="l" defTabSz="666750">
            <a:lnSpc>
              <a:spcPct val="90000"/>
            </a:lnSpc>
            <a:spcBef>
              <a:spcPct val="0"/>
            </a:spcBef>
            <a:spcAft>
              <a:spcPct val="15000"/>
            </a:spcAft>
            <a:buChar char="•"/>
          </a:pPr>
          <a:r>
            <a:rPr lang="en-US" sz="1500" b="1" kern="1200" dirty="0"/>
            <a:t>Susan Tashjian</a:t>
          </a:r>
          <a:r>
            <a:rPr lang="en-US" sz="1500" kern="1200" dirty="0"/>
            <a:t>, </a:t>
          </a:r>
          <a:r>
            <a:rPr lang="en-US" sz="1500" i="1" kern="1200" dirty="0"/>
            <a:t>Coordinator of Instructional Technology, Northern Essex Community College</a:t>
          </a:r>
        </a:p>
      </dsp:txBody>
      <dsp:txXfrm>
        <a:off x="24" y="530549"/>
        <a:ext cx="2385677" cy="2799900"/>
      </dsp:txXfrm>
    </dsp:sp>
    <dsp:sp modelId="{F45DF07A-415A-4261-9204-F341A4109287}">
      <dsp:nvSpPr>
        <dsp:cNvPr id="0" name=""/>
        <dsp:cNvSpPr/>
      </dsp:nvSpPr>
      <dsp:spPr>
        <a:xfrm>
          <a:off x="2719697" y="98549"/>
          <a:ext cx="2385677" cy="432000"/>
        </a:xfrm>
        <a:prstGeom prst="rect">
          <a:avLst/>
        </a:prstGeom>
        <a:gradFill rotWithShape="0">
          <a:gsLst>
            <a:gs pos="0">
              <a:schemeClr val="accent1">
                <a:hueOff val="0"/>
                <a:satOff val="0"/>
                <a:lumOff val="0"/>
                <a:alphaOff val="0"/>
                <a:shade val="47500"/>
                <a:satMod val="137000"/>
              </a:schemeClr>
            </a:gs>
            <a:gs pos="55000">
              <a:schemeClr val="accent1">
                <a:hueOff val="0"/>
                <a:satOff val="0"/>
                <a:lumOff val="0"/>
                <a:alphaOff val="0"/>
                <a:shade val="69000"/>
                <a:satMod val="137000"/>
              </a:schemeClr>
            </a:gs>
            <a:gs pos="100000">
              <a:schemeClr val="accent1">
                <a:hueOff val="0"/>
                <a:satOff val="0"/>
                <a:lumOff val="0"/>
                <a:alphaOff val="0"/>
                <a:shade val="98000"/>
                <a:satMod val="137000"/>
              </a:schemeClr>
            </a:gs>
          </a:gsLst>
          <a:lin ang="16200000" scaled="0"/>
        </a:gradFill>
        <a:ln w="6350" cap="rnd" cmpd="sng" algn="ctr">
          <a:solidFill>
            <a:schemeClr val="accent1">
              <a:hueOff val="0"/>
              <a:satOff val="0"/>
              <a:lumOff val="0"/>
              <a:alphaOff val="0"/>
            </a:schemeClr>
          </a:solidFill>
          <a:prstDash val="solid"/>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1">
          <a:scrgbClr r="0" g="0" b="0"/>
        </a:lnRef>
        <a:fillRef idx="3">
          <a:scrgbClr r="0" g="0" b="0"/>
        </a:fillRef>
        <a:effectRef idx="3">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kern="1200" dirty="0"/>
            <a:t>Membership</a:t>
          </a:r>
        </a:p>
      </dsp:txBody>
      <dsp:txXfrm>
        <a:off x="2719697" y="98549"/>
        <a:ext cx="2385677" cy="432000"/>
      </dsp:txXfrm>
    </dsp:sp>
    <dsp:sp modelId="{301BE224-E337-4338-9260-CF7431EC5562}">
      <dsp:nvSpPr>
        <dsp:cNvPr id="0" name=""/>
        <dsp:cNvSpPr/>
      </dsp:nvSpPr>
      <dsp:spPr>
        <a:xfrm>
          <a:off x="2719697" y="530549"/>
          <a:ext cx="2385677" cy="2799900"/>
        </a:xfrm>
        <a:prstGeom prst="rect">
          <a:avLst/>
        </a:prstGeom>
        <a:solidFill>
          <a:schemeClr val="accent1">
            <a:alpha val="90000"/>
            <a:tint val="40000"/>
            <a:hueOff val="0"/>
            <a:satOff val="0"/>
            <a:lumOff val="0"/>
            <a:alphaOff val="0"/>
          </a:schemeClr>
        </a:solidFill>
        <a:ln w="6350" cap="rnd" cmpd="sng" algn="ctr">
          <a:solidFill>
            <a:schemeClr val="accent1">
              <a:alpha val="90000"/>
              <a:tint val="40000"/>
              <a:hueOff val="0"/>
              <a:satOff val="0"/>
              <a:lumOff val="0"/>
              <a:alphaOff val="0"/>
            </a:schemeClr>
          </a:solidFill>
          <a:prstDash val="solid"/>
        </a:ln>
        <a:effectLst>
          <a:outerShdw blurRad="39000" dist="25400" dir="5400000" rotWithShape="0">
            <a:srgbClr val="000000">
              <a:alpha val="38000"/>
            </a:srgbClr>
          </a:outerShdw>
        </a:effectLst>
      </dsp:spPr>
      <dsp:style>
        <a:lnRef idx="1">
          <a:scrgbClr r="0" g="0" b="0"/>
        </a:lnRef>
        <a:fillRef idx="1">
          <a:scrgbClr r="0" g="0" b="0"/>
        </a:fillRef>
        <a:effectRef idx="2">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b="1" kern="1200" dirty="0"/>
            <a:t>UMass System </a:t>
          </a:r>
          <a:r>
            <a:rPr lang="en-US" sz="1500" kern="1200" dirty="0"/>
            <a:t>(4), </a:t>
          </a:r>
        </a:p>
        <a:p>
          <a:pPr marL="114300" lvl="1" indent="-114300" algn="l" defTabSz="666750">
            <a:lnSpc>
              <a:spcPct val="90000"/>
            </a:lnSpc>
            <a:spcBef>
              <a:spcPct val="0"/>
            </a:spcBef>
            <a:spcAft>
              <a:spcPct val="15000"/>
            </a:spcAft>
            <a:buChar char="•"/>
          </a:pPr>
          <a:r>
            <a:rPr lang="en-US" sz="1500" b="1" kern="1200" dirty="0"/>
            <a:t>State Universities </a:t>
          </a:r>
          <a:r>
            <a:rPr lang="en-US" sz="1500" kern="1200" dirty="0"/>
            <a:t>(5)</a:t>
          </a:r>
        </a:p>
        <a:p>
          <a:pPr marL="114300" lvl="1" indent="-114300" algn="l" defTabSz="666750">
            <a:lnSpc>
              <a:spcPct val="90000"/>
            </a:lnSpc>
            <a:spcBef>
              <a:spcPct val="0"/>
            </a:spcBef>
            <a:spcAft>
              <a:spcPct val="15000"/>
            </a:spcAft>
            <a:buChar char="•"/>
          </a:pPr>
          <a:r>
            <a:rPr lang="en-US" sz="1500" b="1" kern="1200" dirty="0"/>
            <a:t>Community Colleges </a:t>
          </a:r>
          <a:r>
            <a:rPr lang="en-US" sz="1500" kern="1200" dirty="0"/>
            <a:t>(7)</a:t>
          </a:r>
        </a:p>
        <a:p>
          <a:pPr marL="114300" lvl="1" indent="-114300" algn="l" defTabSz="666750">
            <a:lnSpc>
              <a:spcPct val="90000"/>
            </a:lnSpc>
            <a:spcBef>
              <a:spcPct val="0"/>
            </a:spcBef>
            <a:spcAft>
              <a:spcPct val="15000"/>
            </a:spcAft>
            <a:buChar char="•"/>
          </a:pPr>
          <a:r>
            <a:rPr lang="en-US" sz="1500" b="1" kern="1200" dirty="0"/>
            <a:t>Faculty</a:t>
          </a:r>
          <a:r>
            <a:rPr lang="en-US" sz="1500" kern="1200" dirty="0"/>
            <a:t> (4), </a:t>
          </a:r>
        </a:p>
        <a:p>
          <a:pPr marL="114300" lvl="1" indent="-114300" algn="l" defTabSz="666750">
            <a:lnSpc>
              <a:spcPct val="90000"/>
            </a:lnSpc>
            <a:spcBef>
              <a:spcPct val="0"/>
            </a:spcBef>
            <a:spcAft>
              <a:spcPct val="15000"/>
            </a:spcAft>
            <a:buChar char="•"/>
          </a:pPr>
          <a:r>
            <a:rPr lang="en-US" sz="1500" b="1" kern="1200" dirty="0"/>
            <a:t>Librarians</a:t>
          </a:r>
          <a:r>
            <a:rPr lang="en-US" sz="1500" kern="1200" dirty="0"/>
            <a:t> (7), </a:t>
          </a:r>
        </a:p>
        <a:p>
          <a:pPr marL="114300" lvl="1" indent="-114300" algn="l" defTabSz="666750">
            <a:lnSpc>
              <a:spcPct val="90000"/>
            </a:lnSpc>
            <a:spcBef>
              <a:spcPct val="0"/>
            </a:spcBef>
            <a:spcAft>
              <a:spcPct val="15000"/>
            </a:spcAft>
            <a:buChar char="•"/>
          </a:pPr>
          <a:r>
            <a:rPr lang="en-US" sz="1500" b="1" kern="1200" dirty="0"/>
            <a:t>Administrators</a:t>
          </a:r>
          <a:r>
            <a:rPr lang="en-US" sz="1500" kern="1200" dirty="0"/>
            <a:t> (5), </a:t>
          </a:r>
        </a:p>
        <a:p>
          <a:pPr marL="114300" lvl="1" indent="-114300" algn="l" defTabSz="666750">
            <a:lnSpc>
              <a:spcPct val="90000"/>
            </a:lnSpc>
            <a:spcBef>
              <a:spcPct val="0"/>
            </a:spcBef>
            <a:spcAft>
              <a:spcPct val="15000"/>
            </a:spcAft>
            <a:buChar char="•"/>
          </a:pPr>
          <a:r>
            <a:rPr lang="en-US" sz="1500" b="1" kern="1200" dirty="0"/>
            <a:t>Students</a:t>
          </a:r>
          <a:r>
            <a:rPr lang="en-US" sz="1500" kern="1200" dirty="0"/>
            <a:t> (2)</a:t>
          </a:r>
        </a:p>
        <a:p>
          <a:pPr marL="114300" lvl="1" indent="-114300" algn="l" defTabSz="666750">
            <a:lnSpc>
              <a:spcPct val="90000"/>
            </a:lnSpc>
            <a:spcBef>
              <a:spcPct val="0"/>
            </a:spcBef>
            <a:spcAft>
              <a:spcPct val="15000"/>
            </a:spcAft>
            <a:buChar char="•"/>
          </a:pPr>
          <a:r>
            <a:rPr lang="en-US" sz="1500" b="1" kern="1200" dirty="0"/>
            <a:t>External</a:t>
          </a:r>
          <a:r>
            <a:rPr lang="en-US" sz="1500" kern="1200" dirty="0"/>
            <a:t> (3) </a:t>
          </a:r>
        </a:p>
      </dsp:txBody>
      <dsp:txXfrm>
        <a:off x="2719697" y="530549"/>
        <a:ext cx="2385677" cy="27999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77FC2D-5358-4D78-85D5-68E080D3C422}">
      <dsp:nvSpPr>
        <dsp:cNvPr id="0" name=""/>
        <dsp:cNvSpPr/>
      </dsp:nvSpPr>
      <dsp:spPr>
        <a:xfrm>
          <a:off x="490219" y="0"/>
          <a:ext cx="7401560" cy="4625975"/>
        </a:xfrm>
        <a:prstGeom prst="swooshArrow">
          <a:avLst>
            <a:gd name="adj1" fmla="val 25000"/>
            <a:gd name="adj2" fmla="val 25000"/>
          </a:avLst>
        </a:prstGeom>
        <a:solidFill>
          <a:schemeClr val="accent5">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FEB909-052C-4AA1-A1B1-A7C678A0E865}">
      <dsp:nvSpPr>
        <dsp:cNvPr id="0" name=""/>
        <dsp:cNvSpPr/>
      </dsp:nvSpPr>
      <dsp:spPr>
        <a:xfrm>
          <a:off x="1430218" y="3192847"/>
          <a:ext cx="192440" cy="192440"/>
        </a:xfrm>
        <a:prstGeom prst="ellipse">
          <a:avLst/>
        </a:prstGeom>
        <a:solidFill>
          <a:schemeClr val="accent5">
            <a:shade val="50000"/>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E33A65-BE58-455C-A593-66921832955B}">
      <dsp:nvSpPr>
        <dsp:cNvPr id="0" name=""/>
        <dsp:cNvSpPr/>
      </dsp:nvSpPr>
      <dsp:spPr>
        <a:xfrm>
          <a:off x="1526438" y="3289068"/>
          <a:ext cx="1724563" cy="13369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970" tIns="0" rIns="0" bIns="0" numCol="1" spcCol="1270" anchor="t" anchorCtr="0">
          <a:noAutofit/>
        </a:bodyPr>
        <a:lstStyle/>
        <a:p>
          <a:pPr marL="0" lvl="0" indent="0" algn="l" defTabSz="577850">
            <a:lnSpc>
              <a:spcPct val="90000"/>
            </a:lnSpc>
            <a:spcBef>
              <a:spcPct val="0"/>
            </a:spcBef>
            <a:spcAft>
              <a:spcPct val="35000"/>
            </a:spcAft>
            <a:buNone/>
          </a:pPr>
          <a:r>
            <a:rPr lang="en-US" sz="1300" kern="1200" dirty="0"/>
            <a:t>Draft presented to AAC on April 30, 2019</a:t>
          </a:r>
        </a:p>
        <a:p>
          <a:pPr marL="0" lvl="0" indent="0" algn="l" defTabSz="577850">
            <a:lnSpc>
              <a:spcPct val="90000"/>
            </a:lnSpc>
            <a:spcBef>
              <a:spcPct val="0"/>
            </a:spcBef>
            <a:spcAft>
              <a:spcPct val="35000"/>
            </a:spcAft>
            <a:buNone/>
          </a:pPr>
          <a:r>
            <a:rPr lang="en-US" sz="1300" kern="1200" dirty="0"/>
            <a:t>Review &amp; feedback from the OER Working Group</a:t>
          </a:r>
        </a:p>
      </dsp:txBody>
      <dsp:txXfrm>
        <a:off x="1526438" y="3289068"/>
        <a:ext cx="1724563" cy="1336906"/>
      </dsp:txXfrm>
    </dsp:sp>
    <dsp:sp modelId="{0900DB3C-D88F-4417-939C-9170459089D1}">
      <dsp:nvSpPr>
        <dsp:cNvPr id="0" name=""/>
        <dsp:cNvSpPr/>
      </dsp:nvSpPr>
      <dsp:spPr>
        <a:xfrm>
          <a:off x="3128876" y="1935507"/>
          <a:ext cx="347873" cy="347873"/>
        </a:xfrm>
        <a:prstGeom prst="ellipse">
          <a:avLst/>
        </a:prstGeom>
        <a:solidFill>
          <a:schemeClr val="accent5">
            <a:shade val="50000"/>
            <a:hueOff val="472306"/>
            <a:satOff val="-24801"/>
            <a:lumOff val="33159"/>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EA2AB3-FAAD-43DE-98EF-359B42119861}">
      <dsp:nvSpPr>
        <dsp:cNvPr id="0" name=""/>
        <dsp:cNvSpPr/>
      </dsp:nvSpPr>
      <dsp:spPr>
        <a:xfrm>
          <a:off x="3302812" y="2109444"/>
          <a:ext cx="1776374" cy="25165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331" tIns="0" rIns="0" bIns="0" numCol="1" spcCol="1270" anchor="t" anchorCtr="0">
          <a:noAutofit/>
        </a:bodyPr>
        <a:lstStyle/>
        <a:p>
          <a:pPr marL="0" lvl="0" indent="0" algn="l" defTabSz="577850">
            <a:lnSpc>
              <a:spcPct val="90000"/>
            </a:lnSpc>
            <a:spcBef>
              <a:spcPct val="0"/>
            </a:spcBef>
            <a:spcAft>
              <a:spcPct val="35000"/>
            </a:spcAft>
            <a:buNone/>
          </a:pPr>
          <a:r>
            <a:rPr lang="en-US" sz="1300" kern="1200" dirty="0"/>
            <a:t>DHE Internal Review in May 2019</a:t>
          </a:r>
        </a:p>
        <a:p>
          <a:pPr marL="0" lvl="0" indent="0" algn="l" defTabSz="577850">
            <a:lnSpc>
              <a:spcPct val="90000"/>
            </a:lnSpc>
            <a:spcBef>
              <a:spcPct val="0"/>
            </a:spcBef>
            <a:spcAft>
              <a:spcPct val="35000"/>
            </a:spcAft>
            <a:buNone/>
          </a:pPr>
          <a:r>
            <a:rPr lang="en-US" sz="1300" kern="1200" dirty="0"/>
            <a:t>Extensive revisions from June – August 2019</a:t>
          </a:r>
        </a:p>
      </dsp:txBody>
      <dsp:txXfrm>
        <a:off x="3302812" y="2109444"/>
        <a:ext cx="1776374" cy="2516530"/>
      </dsp:txXfrm>
    </dsp:sp>
    <dsp:sp modelId="{91B10757-9F94-4A53-AA3D-50A4B12BBE5D}">
      <dsp:nvSpPr>
        <dsp:cNvPr id="0" name=""/>
        <dsp:cNvSpPr/>
      </dsp:nvSpPr>
      <dsp:spPr>
        <a:xfrm>
          <a:off x="5171706" y="1170371"/>
          <a:ext cx="481101" cy="481101"/>
        </a:xfrm>
        <a:prstGeom prst="ellipse">
          <a:avLst/>
        </a:prstGeom>
        <a:solidFill>
          <a:schemeClr val="accent5">
            <a:shade val="50000"/>
            <a:hueOff val="472306"/>
            <a:satOff val="-24801"/>
            <a:lumOff val="33159"/>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215C8A-2608-437F-80BC-BBA5E99D7C30}">
      <dsp:nvSpPr>
        <dsp:cNvPr id="0" name=""/>
        <dsp:cNvSpPr/>
      </dsp:nvSpPr>
      <dsp:spPr>
        <a:xfrm>
          <a:off x="5412257" y="1410922"/>
          <a:ext cx="1776374" cy="32150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926" tIns="0" rIns="0" bIns="0" numCol="1" spcCol="1270" anchor="t" anchorCtr="0">
          <a:noAutofit/>
        </a:bodyPr>
        <a:lstStyle/>
        <a:p>
          <a:pPr marL="0" lvl="0" indent="0" algn="l" defTabSz="577850">
            <a:lnSpc>
              <a:spcPct val="90000"/>
            </a:lnSpc>
            <a:spcBef>
              <a:spcPct val="0"/>
            </a:spcBef>
            <a:spcAft>
              <a:spcPct val="35000"/>
            </a:spcAft>
            <a:buNone/>
          </a:pPr>
          <a:r>
            <a:rPr lang="en-US" sz="1300" kern="1200" dirty="0"/>
            <a:t>Sent to public institutions on August 29, 2019 for review and comment. Due by September 20, 2019 (three weeks)</a:t>
          </a:r>
        </a:p>
        <a:p>
          <a:pPr marL="0" lvl="0" indent="0" algn="l" defTabSz="577850">
            <a:lnSpc>
              <a:spcPct val="90000"/>
            </a:lnSpc>
            <a:spcBef>
              <a:spcPct val="0"/>
            </a:spcBef>
            <a:spcAft>
              <a:spcPct val="35000"/>
            </a:spcAft>
            <a:buNone/>
          </a:pPr>
          <a:r>
            <a:rPr lang="en-US" sz="1300" kern="1200" dirty="0"/>
            <a:t>Received response from one institution (Bristol Community College)</a:t>
          </a:r>
        </a:p>
      </dsp:txBody>
      <dsp:txXfrm>
        <a:off x="5412257" y="1410922"/>
        <a:ext cx="1776374" cy="321505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DB8C22-417D-4386-AF29-B0B3F39723D9}">
      <dsp:nvSpPr>
        <dsp:cNvPr id="0" name=""/>
        <dsp:cNvSpPr/>
      </dsp:nvSpPr>
      <dsp:spPr>
        <a:xfrm>
          <a:off x="0" y="0"/>
          <a:ext cx="4625974" cy="4625974"/>
        </a:xfrm>
        <a:prstGeom prst="pie">
          <a:avLst>
            <a:gd name="adj1" fmla="val 5400000"/>
            <a:gd name="adj2" fmla="val 1620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4FCCC9-0FD4-4EDD-85BF-D94C3753C40F}">
      <dsp:nvSpPr>
        <dsp:cNvPr id="0" name=""/>
        <dsp:cNvSpPr/>
      </dsp:nvSpPr>
      <dsp:spPr>
        <a:xfrm>
          <a:off x="2312987" y="0"/>
          <a:ext cx="6069012" cy="4625974"/>
        </a:xfrm>
        <a:prstGeom prst="rect">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en-US" sz="4100" kern="1200" dirty="0"/>
            <a:t>Short-Term</a:t>
          </a:r>
        </a:p>
      </dsp:txBody>
      <dsp:txXfrm>
        <a:off x="2312987" y="0"/>
        <a:ext cx="3034506" cy="1387795"/>
      </dsp:txXfrm>
    </dsp:sp>
    <dsp:sp modelId="{C6AF9ECA-4901-4F26-BA02-F414D2203C2A}">
      <dsp:nvSpPr>
        <dsp:cNvPr id="0" name=""/>
        <dsp:cNvSpPr/>
      </dsp:nvSpPr>
      <dsp:spPr>
        <a:xfrm>
          <a:off x="809547" y="1387795"/>
          <a:ext cx="3006880" cy="3006880"/>
        </a:xfrm>
        <a:prstGeom prst="pie">
          <a:avLst>
            <a:gd name="adj1" fmla="val 5400000"/>
            <a:gd name="adj2" fmla="val 1620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362C3F-0898-4BFD-8A2C-62888A4D7A8A}">
      <dsp:nvSpPr>
        <dsp:cNvPr id="0" name=""/>
        <dsp:cNvSpPr/>
      </dsp:nvSpPr>
      <dsp:spPr>
        <a:xfrm>
          <a:off x="2312987" y="1387795"/>
          <a:ext cx="6069012" cy="3006880"/>
        </a:xfrm>
        <a:prstGeom prst="rect">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en-US" sz="4100" kern="1200" dirty="0"/>
            <a:t>Mid-Term</a:t>
          </a:r>
        </a:p>
      </dsp:txBody>
      <dsp:txXfrm>
        <a:off x="2312987" y="1387795"/>
        <a:ext cx="3034506" cy="1387790"/>
      </dsp:txXfrm>
    </dsp:sp>
    <dsp:sp modelId="{FBDCD372-6EE3-4D35-BB12-DD6819093C22}">
      <dsp:nvSpPr>
        <dsp:cNvPr id="0" name=""/>
        <dsp:cNvSpPr/>
      </dsp:nvSpPr>
      <dsp:spPr>
        <a:xfrm>
          <a:off x="1619091" y="2775586"/>
          <a:ext cx="1387791" cy="1387791"/>
        </a:xfrm>
        <a:prstGeom prst="pie">
          <a:avLst>
            <a:gd name="adj1" fmla="val 5400000"/>
            <a:gd name="adj2" fmla="val 1620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DCF9E4-13A2-42C2-B7FD-8D7E183847A4}">
      <dsp:nvSpPr>
        <dsp:cNvPr id="0" name=""/>
        <dsp:cNvSpPr/>
      </dsp:nvSpPr>
      <dsp:spPr>
        <a:xfrm>
          <a:off x="2312987" y="2775586"/>
          <a:ext cx="6069012" cy="1387791"/>
        </a:xfrm>
        <a:prstGeom prst="rect">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en-US" sz="4100" kern="1200" dirty="0"/>
            <a:t>Long-Term</a:t>
          </a:r>
        </a:p>
      </dsp:txBody>
      <dsp:txXfrm>
        <a:off x="2312987" y="2775586"/>
        <a:ext cx="3034506" cy="1387791"/>
      </dsp:txXfrm>
    </dsp:sp>
    <dsp:sp modelId="{516E888D-82D3-46BA-93ED-7F7F70FE532B}">
      <dsp:nvSpPr>
        <dsp:cNvPr id="0" name=""/>
        <dsp:cNvSpPr/>
      </dsp:nvSpPr>
      <dsp:spPr>
        <a:xfrm>
          <a:off x="5347493" y="0"/>
          <a:ext cx="3034506" cy="1387795"/>
        </a:xfrm>
        <a:prstGeom prst="rect">
          <a:avLst/>
        </a:prstGeom>
        <a:noFill/>
        <a:ln w="48000" cap="flat" cmpd="thickThin"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57150" lvl="1" indent="-57150" algn="l" defTabSz="444500">
            <a:lnSpc>
              <a:spcPct val="90000"/>
            </a:lnSpc>
            <a:spcBef>
              <a:spcPct val="0"/>
            </a:spcBef>
            <a:spcAft>
              <a:spcPct val="15000"/>
            </a:spcAft>
            <a:buChar char="•"/>
          </a:pPr>
          <a:r>
            <a:rPr lang="en-US" sz="1000" kern="1200" dirty="0"/>
            <a:t>Adopt OER definition</a:t>
          </a:r>
        </a:p>
        <a:p>
          <a:pPr marL="57150" lvl="1" indent="-57150" algn="l" defTabSz="444500">
            <a:lnSpc>
              <a:spcPct val="90000"/>
            </a:lnSpc>
            <a:spcBef>
              <a:spcPct val="0"/>
            </a:spcBef>
            <a:spcAft>
              <a:spcPct val="15000"/>
            </a:spcAft>
            <a:buChar char="•"/>
          </a:pPr>
          <a:r>
            <a:rPr lang="en-US" sz="1000" kern="1200" dirty="0"/>
            <a:t>Establish OER statewide advisory council</a:t>
          </a:r>
        </a:p>
        <a:p>
          <a:pPr marL="57150" lvl="1" indent="-57150" algn="l" defTabSz="444500">
            <a:lnSpc>
              <a:spcPct val="90000"/>
            </a:lnSpc>
            <a:spcBef>
              <a:spcPct val="0"/>
            </a:spcBef>
            <a:spcAft>
              <a:spcPct val="15000"/>
            </a:spcAft>
            <a:buChar char="•"/>
          </a:pPr>
          <a:r>
            <a:rPr lang="en-US" sz="1000" kern="1200" dirty="0"/>
            <a:t>Designate statewide OER coordinator</a:t>
          </a:r>
        </a:p>
        <a:p>
          <a:pPr marL="57150" lvl="1" indent="-57150" algn="l" defTabSz="444500">
            <a:lnSpc>
              <a:spcPct val="90000"/>
            </a:lnSpc>
            <a:spcBef>
              <a:spcPct val="0"/>
            </a:spcBef>
            <a:spcAft>
              <a:spcPct val="15000"/>
            </a:spcAft>
            <a:buChar char="•"/>
          </a:pPr>
          <a:r>
            <a:rPr lang="en-US" sz="1000" kern="1200" dirty="0"/>
            <a:t>Identify OER courses in course management systems</a:t>
          </a:r>
        </a:p>
        <a:p>
          <a:pPr marL="57150" lvl="1" indent="-57150" algn="l" defTabSz="444500">
            <a:lnSpc>
              <a:spcPct val="90000"/>
            </a:lnSpc>
            <a:spcBef>
              <a:spcPct val="0"/>
            </a:spcBef>
            <a:spcAft>
              <a:spcPct val="15000"/>
            </a:spcAft>
            <a:buChar char="•"/>
          </a:pPr>
          <a:r>
            <a:rPr lang="en-US" sz="1000" kern="1200" dirty="0"/>
            <a:t>Continue to encourage student advocacy</a:t>
          </a:r>
        </a:p>
        <a:p>
          <a:pPr marL="57150" lvl="1" indent="-57150" algn="l" defTabSz="444500">
            <a:lnSpc>
              <a:spcPct val="90000"/>
            </a:lnSpc>
            <a:spcBef>
              <a:spcPct val="0"/>
            </a:spcBef>
            <a:spcAft>
              <a:spcPct val="15000"/>
            </a:spcAft>
            <a:buChar char="•"/>
          </a:pPr>
          <a:endParaRPr lang="en-US" sz="1000" kern="1200" dirty="0"/>
        </a:p>
      </dsp:txBody>
      <dsp:txXfrm>
        <a:off x="5347493" y="0"/>
        <a:ext cx="3034506" cy="1387795"/>
      </dsp:txXfrm>
    </dsp:sp>
    <dsp:sp modelId="{3E26FDD0-3656-4E4F-A33F-7BE0354CA33E}">
      <dsp:nvSpPr>
        <dsp:cNvPr id="0" name=""/>
        <dsp:cNvSpPr/>
      </dsp:nvSpPr>
      <dsp:spPr>
        <a:xfrm>
          <a:off x="5347493" y="1387795"/>
          <a:ext cx="3034506" cy="1387790"/>
        </a:xfrm>
        <a:prstGeom prst="rect">
          <a:avLst/>
        </a:prstGeom>
        <a:noFill/>
        <a:ln w="48000" cap="flat" cmpd="thickThin"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57150" lvl="1" indent="-57150" algn="l" defTabSz="444500">
            <a:lnSpc>
              <a:spcPct val="90000"/>
            </a:lnSpc>
            <a:spcBef>
              <a:spcPct val="0"/>
            </a:spcBef>
            <a:spcAft>
              <a:spcPct val="15000"/>
            </a:spcAft>
            <a:buChar char="•"/>
          </a:pPr>
          <a:r>
            <a:rPr lang="en-US" sz="1000" kern="1200" dirty="0"/>
            <a:t>Provide faculty professional development</a:t>
          </a:r>
        </a:p>
        <a:p>
          <a:pPr marL="57150" lvl="1" indent="-57150" algn="l" defTabSz="444500">
            <a:lnSpc>
              <a:spcPct val="90000"/>
            </a:lnSpc>
            <a:spcBef>
              <a:spcPct val="0"/>
            </a:spcBef>
            <a:spcAft>
              <a:spcPct val="15000"/>
            </a:spcAft>
            <a:buChar char="•"/>
          </a:pPr>
          <a:r>
            <a:rPr lang="en-US" sz="1000" kern="1200" dirty="0"/>
            <a:t>Use OER for graduate &amp; continuing education</a:t>
          </a:r>
        </a:p>
        <a:p>
          <a:pPr marL="57150" lvl="1" indent="-57150" algn="l" defTabSz="444500">
            <a:lnSpc>
              <a:spcPct val="90000"/>
            </a:lnSpc>
            <a:spcBef>
              <a:spcPct val="0"/>
            </a:spcBef>
            <a:spcAft>
              <a:spcPct val="15000"/>
            </a:spcAft>
            <a:buChar char="•"/>
          </a:pPr>
          <a:r>
            <a:rPr lang="en-US" sz="1000" kern="1200" dirty="0"/>
            <a:t>Expand and establish a unified statewide OER repository</a:t>
          </a:r>
        </a:p>
      </dsp:txBody>
      <dsp:txXfrm>
        <a:off x="5347493" y="1387795"/>
        <a:ext cx="3034506" cy="1387790"/>
      </dsp:txXfrm>
    </dsp:sp>
    <dsp:sp modelId="{1F597E20-0BFC-4BDE-BC05-C3BD4BF9BED5}">
      <dsp:nvSpPr>
        <dsp:cNvPr id="0" name=""/>
        <dsp:cNvSpPr/>
      </dsp:nvSpPr>
      <dsp:spPr>
        <a:xfrm>
          <a:off x="5347493" y="2775586"/>
          <a:ext cx="3034506" cy="1387791"/>
        </a:xfrm>
        <a:prstGeom prst="rect">
          <a:avLst/>
        </a:prstGeom>
        <a:noFill/>
        <a:ln w="48000" cap="flat" cmpd="thickThin"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57150" lvl="1" indent="-57150" algn="l" defTabSz="444500">
            <a:lnSpc>
              <a:spcPct val="90000"/>
            </a:lnSpc>
            <a:spcBef>
              <a:spcPct val="0"/>
            </a:spcBef>
            <a:spcAft>
              <a:spcPct val="15000"/>
            </a:spcAft>
            <a:buChar char="•"/>
          </a:pPr>
          <a:r>
            <a:rPr lang="en-US" sz="1000" kern="1200" dirty="0"/>
            <a:t>Increase funding to address campus technology challenges</a:t>
          </a:r>
        </a:p>
        <a:p>
          <a:pPr marL="57150" lvl="1" indent="-57150" algn="l" defTabSz="444500">
            <a:lnSpc>
              <a:spcPct val="90000"/>
            </a:lnSpc>
            <a:spcBef>
              <a:spcPct val="0"/>
            </a:spcBef>
            <a:spcAft>
              <a:spcPct val="15000"/>
            </a:spcAft>
            <a:buChar char="•"/>
          </a:pPr>
          <a:r>
            <a:rPr lang="en-US" sz="1000" kern="1200" dirty="0"/>
            <a:t>Encourage the consideration of OER in faculty tenure &amp; promotion</a:t>
          </a:r>
        </a:p>
      </dsp:txBody>
      <dsp:txXfrm>
        <a:off x="5347493" y="2775586"/>
        <a:ext cx="3034506" cy="1387791"/>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7F4E2125-7391-499B-BD3F-3283162A49BA}" type="datetimeFigureOut">
              <a:rPr lang="en-US"/>
              <a:pPr>
                <a:defRPr/>
              </a:pPr>
              <a:t>2/27/2020</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4C776792-8DAF-40E4-8BFE-F572A877A79E}" type="slidenum">
              <a:rPr lang="en-US"/>
              <a:pPr>
                <a:defRPr/>
              </a:pPr>
              <a:t>‹#›</a:t>
            </a:fld>
            <a:endParaRPr lang="en-US"/>
          </a:p>
        </p:txBody>
      </p:sp>
    </p:spTree>
    <p:extLst>
      <p:ext uri="{BB962C8B-B14F-4D97-AF65-F5344CB8AC3E}">
        <p14:creationId xmlns:p14="http://schemas.microsoft.com/office/powerpoint/2010/main" val="346259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atin typeface="Arial" pitchFamily="34"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atin typeface="Arial" pitchFamily="34" charset="0"/>
              </a:defRPr>
            </a:lvl1pPr>
          </a:lstStyle>
          <a:p>
            <a:pPr>
              <a:defRPr/>
            </a:pPr>
            <a:fld id="{20194B77-A949-4472-AF28-F82182E888D2}" type="datetimeFigureOut">
              <a:rPr lang="en-US"/>
              <a:pPr>
                <a:defRPr/>
              </a:pPr>
              <a:t>2/27/2020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atin typeface="Arial" pitchFamily="34" charset="0"/>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atin typeface="Arial" pitchFamily="34" charset="0"/>
              </a:defRPr>
            </a:lvl1pPr>
          </a:lstStyle>
          <a:p>
            <a:pPr>
              <a:defRPr/>
            </a:pPr>
            <a:fld id="{8C4DBFA0-E153-4FAE-87CE-1E856C41A756}" type="slidenum">
              <a:rPr lang="en-US"/>
              <a:pPr>
                <a:defRPr/>
              </a:pPr>
              <a:t>‹#›</a:t>
            </a:fld>
            <a:endParaRPr lang="en-US"/>
          </a:p>
        </p:txBody>
      </p:sp>
    </p:spTree>
    <p:extLst>
      <p:ext uri="{BB962C8B-B14F-4D97-AF65-F5344CB8AC3E}">
        <p14:creationId xmlns:p14="http://schemas.microsoft.com/office/powerpoint/2010/main" val="915652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2</a:t>
            </a:fld>
            <a:endParaRPr lang="en-US"/>
          </a:p>
        </p:txBody>
      </p:sp>
    </p:spTree>
    <p:extLst>
      <p:ext uri="{BB962C8B-B14F-4D97-AF65-F5344CB8AC3E}">
        <p14:creationId xmlns:p14="http://schemas.microsoft.com/office/powerpoint/2010/main" val="760230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56aa496831_25_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56aa496831_25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UPDATED</a:t>
            </a:r>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9</a:t>
            </a:fld>
            <a:endParaRPr lang="en-US" dirty="0"/>
          </a:p>
        </p:txBody>
      </p:sp>
    </p:spTree>
    <p:extLst>
      <p:ext uri="{BB962C8B-B14F-4D97-AF65-F5344CB8AC3E}">
        <p14:creationId xmlns:p14="http://schemas.microsoft.com/office/powerpoint/2010/main" val="17886489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4A4DBD2-7BBE-4850-AC1C-E197177BC6C8}" type="slidenum">
              <a:rPr kumimoji="0" lang="en-US"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21821911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685800" y="990600"/>
            <a:ext cx="7772400" cy="2819400"/>
          </a:xfrm>
        </p:spPr>
        <p:txBody>
          <a:bodyPr tIns="0" bIns="0" rtlCol="0" anchor="b">
            <a:normAutofit/>
            <a:scene3d>
              <a:camera prst="orthographicFront"/>
              <a:lightRig rig="threePt" dir="t">
                <a:rot lat="0" lon="0" rev="4800000"/>
              </a:lightRig>
            </a:scene3d>
            <a:sp3d prstMaterial="matte"/>
          </a:bodyPr>
          <a:lstStyle>
            <a:lvl1pPr algn="l">
              <a:lnSpc>
                <a:spcPct val="90000"/>
              </a:lnSpc>
              <a:defRPr sz="6000" b="0">
                <a:solidFill>
                  <a:schemeClr val="tx1"/>
                </a:solidFill>
                <a:latin typeface="Franklin Gothic Demi" panose="020B0703020102020204" pitchFamily="34" charset="0"/>
              </a:defRPr>
            </a:lvl1pPr>
            <a:extLst/>
          </a:lstStyle>
          <a:p>
            <a:r>
              <a:rPr lang="en-US"/>
              <a:t>Click to edit Master title style</a:t>
            </a:r>
            <a:endParaRPr lang="en-US" dirty="0"/>
          </a:p>
        </p:txBody>
      </p:sp>
      <p:pic>
        <p:nvPicPr>
          <p:cNvPr id="7"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10714" y="6248400"/>
            <a:ext cx="1904686" cy="504741"/>
          </a:xfrm>
          <a:prstGeom prst="rect">
            <a:avLst/>
          </a:prstGeom>
          <a:noFill/>
          <a:ln w="9525">
            <a:noFill/>
            <a:miter lim="800000"/>
            <a:headEnd/>
            <a:tailEnd/>
          </a:ln>
        </p:spPr>
      </p:pic>
      <p:sp>
        <p:nvSpPr>
          <p:cNvPr id="12" name="Text Placeholder 11"/>
          <p:cNvSpPr>
            <a:spLocks noGrp="1"/>
          </p:cNvSpPr>
          <p:nvPr>
            <p:ph type="body" sz="quarter" idx="10" hasCustomPrompt="1"/>
          </p:nvPr>
        </p:nvSpPr>
        <p:spPr>
          <a:xfrm>
            <a:off x="152400" y="6048375"/>
            <a:ext cx="6019800" cy="733425"/>
          </a:xfrm>
        </p:spPr>
        <p:txBody>
          <a:bodyPr anchor="b"/>
          <a:lstStyle>
            <a:lvl1pPr marL="119062" indent="0">
              <a:buNone/>
              <a:defRPr lang="en-US" sz="1600" kern="1200" baseline="0" dirty="0" smtClean="0">
                <a:solidFill>
                  <a:schemeClr val="bg2"/>
                </a:solidFill>
                <a:latin typeface="+mn-lt"/>
                <a:ea typeface="+mn-ea"/>
                <a:cs typeface="+mn-cs"/>
              </a:defRPr>
            </a:lvl1pPr>
          </a:lstStyle>
          <a:p>
            <a:r>
              <a:rPr lang="en-US" dirty="0"/>
              <a:t>Meeting Name — Month DD, YYYY</a:t>
            </a: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itle 1"/>
          <p:cNvSpPr txBox="1">
            <a:spLocks/>
          </p:cNvSpPr>
          <p:nvPr/>
        </p:nvSpPr>
        <p:spPr>
          <a:xfrm>
            <a:off x="430213" y="690563"/>
            <a:ext cx="7086600" cy="609600"/>
          </a:xfrm>
          <a:prstGeom prst="rect">
            <a:avLst/>
          </a:prstGeom>
        </p:spPr>
        <p:txBody>
          <a:bodyPr rIns="45720" anchor="ctr"/>
          <a:lstStyle>
            <a:lvl1pPr>
              <a:defRPr sz="2400"/>
            </a:lvl1pPr>
            <a:extLst/>
          </a:lstStyle>
          <a:p>
            <a:pPr fontAlgn="auto">
              <a:spcAft>
                <a:spcPts val="0"/>
              </a:spcAft>
              <a:defRPr/>
            </a:pPr>
            <a:endParaRPr lang="en-US" sz="4000" dirty="0">
              <a:solidFill>
                <a:schemeClr val="bg1"/>
              </a:solidFill>
              <a:latin typeface="+mj-lt"/>
              <a:ea typeface="+mj-ea"/>
              <a:cs typeface="+mj-cs"/>
            </a:endParaRPr>
          </a:p>
        </p:txBody>
      </p:sp>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B26A067F-84F0-4FCB-91BD-A4BAD644B6F1}"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Content Placeholder 2"/>
          <p:cNvSpPr>
            <a:spLocks noGrp="1"/>
          </p:cNvSpPr>
          <p:nvPr>
            <p:ph idx="1"/>
          </p:nvPr>
        </p:nvSpPr>
        <p:spPr>
          <a:xfrm>
            <a:off x="381000" y="1600200"/>
            <a:ext cx="8382000" cy="46259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8"/>
          <p:cNvSpPr>
            <a:spLocks noGrp="1"/>
          </p:cNvSpPr>
          <p:nvPr>
            <p:ph type="body" sz="quarter" idx="13"/>
          </p:nvPr>
        </p:nvSpPr>
        <p:spPr>
          <a:xfrm>
            <a:off x="304800" y="152400"/>
            <a:ext cx="8537222"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2" name="Title 11"/>
          <p:cNvSpPr>
            <a:spLocks noGrp="1"/>
          </p:cNvSpPr>
          <p:nvPr>
            <p:ph type="title"/>
          </p:nvPr>
        </p:nvSpPr>
        <p:spPr>
          <a:xfrm>
            <a:off x="381000" y="533400"/>
            <a:ext cx="8382000" cy="838200"/>
          </a:xfrm>
        </p:spPr>
        <p:txBody>
          <a:bodyPr/>
          <a:lstStyle>
            <a:lvl1pPr>
              <a:defRPr sz="4000"/>
            </a:lvl1pPr>
          </a:lstStyle>
          <a:p>
            <a:r>
              <a:rPr lang="en-US"/>
              <a:t>Click to edit Master title style</a:t>
            </a:r>
            <a:endParaRPr lang="en-US" dirty="0"/>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ong Title and Content">
    <p:spTree>
      <p:nvGrpSpPr>
        <p:cNvPr id="1" name=""/>
        <p:cNvGrpSpPr/>
        <p:nvPr/>
      </p:nvGrpSpPr>
      <p:grpSpPr>
        <a:xfrm>
          <a:off x="0" y="0"/>
          <a:ext cx="0" cy="0"/>
          <a:chOff x="0" y="0"/>
          <a:chExt cx="0" cy="0"/>
        </a:xfrm>
      </p:grpSpPr>
      <p:sp>
        <p:nvSpPr>
          <p:cNvPr id="5" name="Rectangle 4"/>
          <p:cNvSpPr/>
          <p:nvPr/>
        </p:nvSpPr>
        <p:spPr bwMode="ltGray">
          <a:xfrm>
            <a:off x="0" y="0"/>
            <a:ext cx="9144000" cy="1905000"/>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invGray">
          <a:xfrm>
            <a:off x="0" y="1860550"/>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089E3F3-A662-46B0-A7D1-E104A41C228F}"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10" name="Content Placeholder 2"/>
          <p:cNvSpPr>
            <a:spLocks noGrp="1"/>
          </p:cNvSpPr>
          <p:nvPr>
            <p:ph idx="1"/>
          </p:nvPr>
        </p:nvSpPr>
        <p:spPr>
          <a:xfrm>
            <a:off x="457200" y="2057400"/>
            <a:ext cx="8382000" cy="43211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8"/>
          <p:cNvSpPr>
            <a:spLocks noGrp="1"/>
          </p:cNvSpPr>
          <p:nvPr>
            <p:ph type="body" sz="quarter" idx="13"/>
          </p:nvPr>
        </p:nvSpPr>
        <p:spPr>
          <a:xfrm>
            <a:off x="225778" y="152400"/>
            <a:ext cx="8537222"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1" name="Title 11"/>
          <p:cNvSpPr>
            <a:spLocks noGrp="1"/>
          </p:cNvSpPr>
          <p:nvPr>
            <p:ph type="title"/>
          </p:nvPr>
        </p:nvSpPr>
        <p:spPr>
          <a:xfrm>
            <a:off x="304800" y="609600"/>
            <a:ext cx="8382000" cy="1219200"/>
          </a:xfrm>
        </p:spPr>
        <p:txBody>
          <a:bodyPr/>
          <a:lstStyle>
            <a:lvl1pPr>
              <a:lnSpc>
                <a:spcPts val="4200"/>
              </a:lnSpc>
              <a:defRPr sz="4000"/>
            </a:lvl1pPr>
          </a:lstStyle>
          <a:p>
            <a:r>
              <a:rPr lang="en-US"/>
              <a:t>Click to edit Master title style</a:t>
            </a:r>
            <a:endParaRPr lang="en-US" dirty="0"/>
          </a:p>
        </p:txBody>
      </p:sp>
      <p:sp>
        <p:nvSpPr>
          <p:cNvPr id="8" name="Date Placeholder 2"/>
          <p:cNvSpPr>
            <a:spLocks noGrp="1"/>
          </p:cNvSpPr>
          <p:nvPr>
            <p:ph type="dt" sz="half" idx="14"/>
          </p:nvPr>
        </p:nvSpPr>
        <p:spPr/>
        <p:txBody>
          <a:bodyPr/>
          <a:lstStyle>
            <a:lvl1pPr>
              <a:defRPr/>
            </a:lvl1pPr>
          </a:lstStyle>
          <a:p>
            <a:pPr>
              <a:defRPr/>
            </a:pPr>
            <a:endParaRPr lang="en-US"/>
          </a:p>
        </p:txBody>
      </p:sp>
      <p:sp>
        <p:nvSpPr>
          <p:cNvPr id="9" name="Footer Placeholder 3"/>
          <p:cNvSpPr>
            <a:spLocks noGrp="1"/>
          </p:cNvSpPr>
          <p:nvPr>
            <p:ph type="ftr" sz="quarter" idx="15"/>
          </p:nvPr>
        </p:nvSpPr>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533400" y="118872"/>
            <a:ext cx="8229600" cy="1636776"/>
          </a:xfrm>
        </p:spPr>
        <p:txBody>
          <a:bodyPr tIns="0" rIns="91440" bIns="0" rtlCol="0" anchor="b">
            <a:normAutofit/>
            <a:scene3d>
              <a:camera prst="orthographicFront"/>
              <a:lightRig rig="threePt" dir="t">
                <a:rot lat="0" lon="0" rev="4800000"/>
              </a:lightRig>
            </a:scene3d>
            <a:sp3d prstMaterial="matte"/>
          </a:bodyPr>
          <a:lstStyle>
            <a:lvl1pPr algn="l">
              <a:defRPr sz="4400" b="1" cap="none" baseline="0">
                <a:solidFill>
                  <a:schemeClr val="tx2"/>
                </a:solidFill>
              </a:defRPr>
            </a:lvl1pPr>
            <a:extLst/>
          </a:lstStyle>
          <a:p>
            <a:r>
              <a:rPr lang="en-US"/>
              <a:t>Click to edit Master title style</a:t>
            </a:r>
            <a:endParaRPr lang="en-US" dirty="0"/>
          </a:p>
        </p:txBody>
      </p:sp>
      <p:sp>
        <p:nvSpPr>
          <p:cNvPr id="3" name="Text Placeholder 2"/>
          <p:cNvSpPr>
            <a:spLocks noGrp="1"/>
          </p:cNvSpPr>
          <p:nvPr>
            <p:ph type="body" idx="1"/>
          </p:nvPr>
        </p:nvSpPr>
        <p:spPr>
          <a:xfrm>
            <a:off x="524009" y="1828800"/>
            <a:ext cx="8238991"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A566F930-4FD0-44EA-B6E9-27C19B13C7B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DC8E82DE-B153-45E1-940C-6CE8844F02AA}"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Content Placeholder 2"/>
          <p:cNvSpPr>
            <a:spLocks noGrp="1"/>
          </p:cNvSpPr>
          <p:nvPr>
            <p:ph sz="half" idx="1"/>
          </p:nvPr>
        </p:nvSpPr>
        <p:spPr>
          <a:xfrm>
            <a:off x="304800" y="1773936"/>
            <a:ext cx="4191000" cy="4623816"/>
          </a:xfrm>
        </p:spPr>
        <p:txBody>
          <a:bodyPr lIns="91440"/>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73936"/>
            <a:ext cx="4114800" cy="4623816"/>
          </a:xfrm>
        </p:spPr>
        <p:txBody>
          <a:bodyPr/>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3" name="Title 11"/>
          <p:cNvSpPr>
            <a:spLocks noGrp="1"/>
          </p:cNvSpPr>
          <p:nvPr>
            <p:ph type="title"/>
          </p:nvPr>
        </p:nvSpPr>
        <p:spPr>
          <a:xfrm>
            <a:off x="304800" y="533400"/>
            <a:ext cx="8229600" cy="838200"/>
          </a:xfrm>
        </p:spPr>
        <p:txBody>
          <a:bodyPr/>
          <a:lstStyle>
            <a:lvl1pPr>
              <a:defRPr sz="4000"/>
            </a:lvl1pPr>
          </a:lstStyle>
          <a:p>
            <a:r>
              <a:rPr lang="en-US"/>
              <a:t>Click to edit Master title style</a:t>
            </a:r>
            <a:endParaRPr lang="en-US" dirty="0"/>
          </a:p>
        </p:txBody>
      </p:sp>
      <p:sp>
        <p:nvSpPr>
          <p:cNvPr id="7" name="Date Placeholder 3"/>
          <p:cNvSpPr>
            <a:spLocks noGrp="1"/>
          </p:cNvSpPr>
          <p:nvPr>
            <p:ph type="dt" sz="half" idx="17"/>
          </p:nvPr>
        </p:nvSpPr>
        <p:spPr/>
        <p:txBody>
          <a:bodyPr/>
          <a:lstStyle>
            <a:lvl1pPr>
              <a:defRPr/>
            </a:lvl1pPr>
          </a:lstStyle>
          <a:p>
            <a:pPr>
              <a:defRPr/>
            </a:pPr>
            <a:endParaRPr lang="en-US"/>
          </a:p>
        </p:txBody>
      </p:sp>
      <p:sp>
        <p:nvSpPr>
          <p:cNvPr id="8" name="Footer Placeholder 4"/>
          <p:cNvSpPr>
            <a:spLocks noGrp="1"/>
          </p:cNvSpPr>
          <p:nvPr>
            <p:ph type="ftr" sz="quarter" idx="18"/>
          </p:nvPr>
        </p:nvSpPr>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E95CEF2-63C7-41D1-AC3B-F11D0AEA6F1D}"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10"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1" name="Title 11"/>
          <p:cNvSpPr>
            <a:spLocks noGrp="1"/>
          </p:cNvSpPr>
          <p:nvPr>
            <p:ph type="title"/>
          </p:nvPr>
        </p:nvSpPr>
        <p:spPr>
          <a:xfrm>
            <a:off x="304800" y="533400"/>
            <a:ext cx="8229600" cy="838200"/>
          </a:xfrm>
        </p:spPr>
        <p:txBody>
          <a:bodyPr/>
          <a:lstStyle>
            <a:lvl1pPr>
              <a:defRPr sz="4000"/>
            </a:lvl1pPr>
          </a:lstStyle>
          <a:p>
            <a:r>
              <a:rPr lang="en-US"/>
              <a:t>Click to edit Master title style</a:t>
            </a:r>
            <a:endParaRPr lang="en-US" dirty="0"/>
          </a:p>
        </p:txBody>
      </p:sp>
      <p:sp>
        <p:nvSpPr>
          <p:cNvPr id="5" name="Date Placeholder 3"/>
          <p:cNvSpPr>
            <a:spLocks noGrp="1"/>
          </p:cNvSpPr>
          <p:nvPr>
            <p:ph type="dt" sz="half" idx="17"/>
          </p:nvPr>
        </p:nvSpPr>
        <p:spPr/>
        <p:txBody>
          <a:bodyPr/>
          <a:lstStyle>
            <a:lvl1pPr>
              <a:defRPr/>
            </a:lvl1pPr>
          </a:lstStyle>
          <a:p>
            <a:pPr>
              <a:defRPr/>
            </a:pPr>
            <a:endParaRPr lang="en-US"/>
          </a:p>
        </p:txBody>
      </p:sp>
      <p:sp>
        <p:nvSpPr>
          <p:cNvPr id="6" name="Footer Placeholder 4"/>
          <p:cNvSpPr>
            <a:spLocks noGrp="1"/>
          </p:cNvSpPr>
          <p:nvPr>
            <p:ph type="ftr" sz="quarter" idx="18"/>
          </p:nvPr>
        </p:nvSpPr>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C0A66E57-C0F8-4B8D-8854-D7A3DB0F0B4E}"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with Hero Image">
    <p:bg>
      <p:bgPr>
        <a:solidFill>
          <a:schemeClr val="accent3"/>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28600" y="6248400"/>
            <a:ext cx="5486400" cy="457200"/>
          </a:xfrm>
        </p:spPr>
        <p:txBody>
          <a:bodyPr lIns="118872" tIns="0" rIns="45720" bIns="0" anchor="b"/>
          <a:lstStyle>
            <a:lvl1pPr marL="0" indent="0" algn="l">
              <a:buNone/>
              <a:defRPr sz="1600" b="0" baseline="0">
                <a:solidFill>
                  <a:schemeClr val="bg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dirty="0"/>
              <a:t>Meeting Name — Month DD, YYYY</a:t>
            </a:r>
          </a:p>
        </p:txBody>
      </p:sp>
      <p:sp>
        <p:nvSpPr>
          <p:cNvPr id="4" name="Picture Placeholder 3"/>
          <p:cNvSpPr>
            <a:spLocks noGrp="1"/>
          </p:cNvSpPr>
          <p:nvPr>
            <p:ph type="pic" sz="quarter" idx="10"/>
          </p:nvPr>
        </p:nvSpPr>
        <p:spPr>
          <a:xfrm>
            <a:off x="0" y="-91440"/>
            <a:ext cx="9144000" cy="6144768"/>
          </a:xfrm>
          <a:solidFill>
            <a:schemeClr val="bg2"/>
          </a:solidFill>
        </p:spPr>
        <p:txBody>
          <a:bodyPr/>
          <a:lstStyle/>
          <a:p>
            <a:r>
              <a:rPr lang="en-US"/>
              <a:t>Click icon to add picture</a:t>
            </a:r>
          </a:p>
        </p:txBody>
      </p:sp>
      <p:sp>
        <p:nvSpPr>
          <p:cNvPr id="7" name="Rectangle 6"/>
          <p:cNvSpPr/>
          <p:nvPr userDrawn="1"/>
        </p:nvSpPr>
        <p:spPr bwMode="invGray">
          <a:xfrm>
            <a:off x="0" y="6049962"/>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10714" y="6248400"/>
            <a:ext cx="1904686" cy="504741"/>
          </a:xfrm>
          <a:prstGeom prst="rect">
            <a:avLst/>
          </a:prstGeom>
          <a:noFill/>
          <a:ln w="9525">
            <a:noFill/>
            <a:miter lim="800000"/>
            <a:headEnd/>
            <a:tailEnd/>
          </a:ln>
        </p:spPr>
      </p:pic>
    </p:spTree>
    <p:extLst>
      <p:ext uri="{BB962C8B-B14F-4D97-AF65-F5344CB8AC3E}">
        <p14:creationId xmlns:p14="http://schemas.microsoft.com/office/powerpoint/2010/main" val="4234022981"/>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cSld name="1_Title only">
    <p:spTree>
      <p:nvGrpSpPr>
        <p:cNvPr id="1" name="Shape 73"/>
        <p:cNvGrpSpPr/>
        <p:nvPr/>
      </p:nvGrpSpPr>
      <p:grpSpPr>
        <a:xfrm>
          <a:off x="0" y="0"/>
          <a:ext cx="0" cy="0"/>
          <a:chOff x="0" y="0"/>
          <a:chExt cx="0" cy="0"/>
        </a:xfrm>
      </p:grpSpPr>
      <p:sp>
        <p:nvSpPr>
          <p:cNvPr id="74" name="Google Shape;74;p18"/>
          <p:cNvSpPr txBox="1">
            <a:spLocks noGrp="1"/>
          </p:cNvSpPr>
          <p:nvPr>
            <p:ph type="title"/>
          </p:nvPr>
        </p:nvSpPr>
        <p:spPr>
          <a:xfrm>
            <a:off x="311700" y="521800"/>
            <a:ext cx="8520600" cy="834800"/>
          </a:xfrm>
          <a:prstGeom prst="rect">
            <a:avLst/>
          </a:prstGeom>
        </p:spPr>
        <p:txBody>
          <a:bodyPr spcFirstLastPara="1" wrap="square" lIns="91425" tIns="91425" rIns="91425" bIns="91425" anchor="t" anchorCtr="0"/>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75" name="Google Shape;75;p18"/>
          <p:cNvSpPr txBox="1">
            <a:spLocks noGrp="1"/>
          </p:cNvSpPr>
          <p:nvPr>
            <p:ph type="sldNum" idx="12"/>
          </p:nvPr>
        </p:nvSpPr>
        <p:spPr>
          <a:xfrm>
            <a:off x="8490250" y="6241345"/>
            <a:ext cx="5487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701006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ltGray">
          <a:xfrm>
            <a:off x="0" y="0"/>
            <a:ext cx="9144000" cy="1433513"/>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1"/>
          <p:cNvSpPr>
            <a:spLocks noGrp="1"/>
          </p:cNvSpPr>
          <p:nvPr>
            <p:ph type="title"/>
          </p:nvPr>
        </p:nvSpPr>
        <p:spPr bwMode="auto">
          <a:xfrm>
            <a:off x="304800" y="152400"/>
            <a:ext cx="8382000" cy="1250950"/>
          </a:xfrm>
          <a:prstGeom prst="rect">
            <a:avLst/>
          </a:prstGeom>
          <a:noFill/>
          <a:ln w="9525">
            <a:noFill/>
            <a:miter lim="800000"/>
            <a:headEnd/>
            <a:tailEnd/>
          </a:ln>
        </p:spPr>
        <p:txBody>
          <a:bodyPr vert="horz" wrap="square" lIns="91440" tIns="45720" rIns="45720" bIns="45720" numCol="1" anchor="ctr" anchorCtr="0" compatLnSpc="1">
            <a:prstTxWarp prst="textNoShape">
              <a:avLst/>
            </a:prstTxWarp>
          </a:bodyPr>
          <a:lstStyle/>
          <a:p>
            <a:pPr lvl="0"/>
            <a:r>
              <a:rPr lang="en-US"/>
              <a:t>Click to edit Master title style</a:t>
            </a:r>
            <a:endParaRPr lang="en-US" dirty="0"/>
          </a:p>
        </p:txBody>
      </p:sp>
      <p:sp>
        <p:nvSpPr>
          <p:cNvPr id="1029" name="Text Placeholder 2"/>
          <p:cNvSpPr>
            <a:spLocks noGrp="1"/>
          </p:cNvSpPr>
          <p:nvPr>
            <p:ph type="body" idx="1"/>
          </p:nvPr>
        </p:nvSpPr>
        <p:spPr bwMode="auto">
          <a:xfrm>
            <a:off x="304800" y="1774825"/>
            <a:ext cx="83820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a:solidFill>
                  <a:schemeClr val="tx1">
                    <a:tint val="95000"/>
                  </a:schemeClr>
                </a:solidFill>
                <a:latin typeface="+mn-lt"/>
              </a:defRPr>
            </a:lvl1pPr>
            <a:extLst/>
          </a:lstStyle>
          <a:p>
            <a:pPr>
              <a:defRPr/>
            </a:pPr>
            <a:fld id="{4DB98637-2E44-408C-92DF-FBFBA33F18B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231" r:id="rId1"/>
    <p:sldLayoutId id="2147484232" r:id="rId2"/>
    <p:sldLayoutId id="2147484233" r:id="rId3"/>
    <p:sldLayoutId id="2147484234" r:id="rId4"/>
    <p:sldLayoutId id="2147484235" r:id="rId5"/>
    <p:sldLayoutId id="2147484237" r:id="rId6"/>
    <p:sldLayoutId id="2147484238" r:id="rId7"/>
    <p:sldLayoutId id="2147484240" r:id="rId8"/>
    <p:sldLayoutId id="2147484241" r:id="rId9"/>
  </p:sldLayoutIdLst>
  <p:hf sldNum="0" hdr="0" ftr="0" dt="0"/>
  <p:txStyles>
    <p:titleStyle>
      <a:lvl1pPr algn="l" rtl="0" eaLnBrk="1" fontAlgn="base" hangingPunct="1">
        <a:spcBef>
          <a:spcPct val="0"/>
        </a:spcBef>
        <a:spcAft>
          <a:spcPct val="0"/>
        </a:spcAft>
        <a:defRPr sz="4500" kern="1200">
          <a:solidFill>
            <a:schemeClr val="bg1"/>
          </a:solidFill>
          <a:latin typeface="+mj-lt"/>
          <a:ea typeface="+mj-ea"/>
          <a:cs typeface="+mj-cs"/>
        </a:defRPr>
      </a:lvl1pPr>
      <a:lvl2pPr algn="l" rtl="0" eaLnBrk="1" fontAlgn="base" hangingPunct="1">
        <a:spcBef>
          <a:spcPct val="0"/>
        </a:spcBef>
        <a:spcAft>
          <a:spcPct val="0"/>
        </a:spcAft>
        <a:defRPr sz="4500">
          <a:solidFill>
            <a:schemeClr val="bg1"/>
          </a:solidFill>
          <a:latin typeface="Corbel" pitchFamily="34" charset="0"/>
        </a:defRPr>
      </a:lvl2pPr>
      <a:lvl3pPr algn="l" rtl="0" eaLnBrk="1" fontAlgn="base" hangingPunct="1">
        <a:spcBef>
          <a:spcPct val="0"/>
        </a:spcBef>
        <a:spcAft>
          <a:spcPct val="0"/>
        </a:spcAft>
        <a:defRPr sz="4500">
          <a:solidFill>
            <a:schemeClr val="bg1"/>
          </a:solidFill>
          <a:latin typeface="Corbel" pitchFamily="34" charset="0"/>
        </a:defRPr>
      </a:lvl3pPr>
      <a:lvl4pPr algn="l" rtl="0" eaLnBrk="1" fontAlgn="base" hangingPunct="1">
        <a:spcBef>
          <a:spcPct val="0"/>
        </a:spcBef>
        <a:spcAft>
          <a:spcPct val="0"/>
        </a:spcAft>
        <a:defRPr sz="4500">
          <a:solidFill>
            <a:schemeClr val="bg1"/>
          </a:solidFill>
          <a:latin typeface="Corbel" pitchFamily="34" charset="0"/>
        </a:defRPr>
      </a:lvl4pPr>
      <a:lvl5pPr algn="l" rtl="0" eaLnBrk="1" fontAlgn="base" hangingPunct="1">
        <a:spcBef>
          <a:spcPct val="0"/>
        </a:spcBef>
        <a:spcAft>
          <a:spcPct val="0"/>
        </a:spcAft>
        <a:defRPr sz="4500">
          <a:solidFill>
            <a:schemeClr val="bg1"/>
          </a:solidFill>
          <a:latin typeface="Corbel" pitchFamily="34" charset="0"/>
        </a:defRPr>
      </a:lvl5pPr>
      <a:lvl6pPr marL="457200" algn="l" rtl="0" eaLnBrk="1" fontAlgn="base" hangingPunct="1">
        <a:spcBef>
          <a:spcPct val="0"/>
        </a:spcBef>
        <a:spcAft>
          <a:spcPct val="0"/>
        </a:spcAft>
        <a:defRPr sz="4500">
          <a:solidFill>
            <a:schemeClr val="bg1"/>
          </a:solidFill>
          <a:latin typeface="Corbel" pitchFamily="34" charset="0"/>
        </a:defRPr>
      </a:lvl6pPr>
      <a:lvl7pPr marL="914400" algn="l" rtl="0" eaLnBrk="1" fontAlgn="base" hangingPunct="1">
        <a:spcBef>
          <a:spcPct val="0"/>
        </a:spcBef>
        <a:spcAft>
          <a:spcPct val="0"/>
        </a:spcAft>
        <a:defRPr sz="4500">
          <a:solidFill>
            <a:schemeClr val="bg1"/>
          </a:solidFill>
          <a:latin typeface="Corbel" pitchFamily="34" charset="0"/>
        </a:defRPr>
      </a:lvl7pPr>
      <a:lvl8pPr marL="1371600" algn="l" rtl="0" eaLnBrk="1" fontAlgn="base" hangingPunct="1">
        <a:spcBef>
          <a:spcPct val="0"/>
        </a:spcBef>
        <a:spcAft>
          <a:spcPct val="0"/>
        </a:spcAft>
        <a:defRPr sz="4500">
          <a:solidFill>
            <a:schemeClr val="bg1"/>
          </a:solidFill>
          <a:latin typeface="Corbel" pitchFamily="34" charset="0"/>
        </a:defRPr>
      </a:lvl8pPr>
      <a:lvl9pPr marL="1828800" algn="l" rtl="0" eaLnBrk="1" fontAlgn="base" hangingPunct="1">
        <a:spcBef>
          <a:spcPct val="0"/>
        </a:spcBef>
        <a:spcAft>
          <a:spcPct val="0"/>
        </a:spcAft>
        <a:defRPr sz="4500">
          <a:solidFill>
            <a:schemeClr val="bg1"/>
          </a:solidFill>
          <a:latin typeface="Corbel" pitchFamily="34" charset="0"/>
        </a:defRPr>
      </a:lvl9pPr>
      <a:extLst/>
    </p:titleStyle>
    <p:bodyStyle>
      <a:lvl1pPr marL="438150" indent="-319088" algn="l" rtl="0" eaLnBrk="1" fontAlgn="base" hangingPunct="1">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20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s://en.wikipedia.org/wiki/File:Global_Open_Educational_Resources_Logo_-_White_background_variation.svg" TargetMode="Externa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s://en.wikipedia.org/wiki/File:Global_Open_Educational_Resources_Logo_-_White_background_variation.svg" TargetMode="Externa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9.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B92CB-3581-4140-8069-915257D2475F}"/>
              </a:ext>
            </a:extLst>
          </p:cNvPr>
          <p:cNvSpPr>
            <a:spLocks noGrp="1"/>
          </p:cNvSpPr>
          <p:nvPr>
            <p:ph type="ctrTitle"/>
          </p:nvPr>
        </p:nvSpPr>
        <p:spPr>
          <a:xfrm>
            <a:off x="685800" y="381000"/>
            <a:ext cx="7772400" cy="3429000"/>
          </a:xfrm>
        </p:spPr>
        <p:txBody>
          <a:bodyPr>
            <a:normAutofit fontScale="90000"/>
          </a:bodyPr>
          <a:lstStyle/>
          <a:p>
            <a:r>
              <a:rPr lang="en-US" sz="3600" dirty="0">
                <a:latin typeface="Arial" panose="020B0604020202020204" pitchFamily="34" charset="0"/>
                <a:cs typeface="Arial" panose="020B0604020202020204" pitchFamily="34" charset="0"/>
              </a:rPr>
              <a:t>Massachusetts: A Collaborative &amp; Unique Approach to Building Open Educational Resources (OER) Policy &amp; Practices</a:t>
            </a:r>
            <a:br>
              <a:rPr lang="en-US" sz="3600" dirty="0">
                <a:latin typeface="Arial" panose="020B0604020202020204" pitchFamily="34" charset="0"/>
                <a:cs typeface="Arial" panose="020B0604020202020204" pitchFamily="34" charset="0"/>
              </a:rPr>
            </a:b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OER Advisory Council Kickoff Meeting</a:t>
            </a:r>
            <a:br>
              <a:rPr lang="en-US" sz="2700" dirty="0"/>
            </a:br>
            <a:r>
              <a:rPr lang="en-US" sz="2700" dirty="0"/>
              <a:t>Quinsigamond Community College, Worcester, MA </a:t>
            </a:r>
            <a:br>
              <a:rPr lang="en-US" sz="2700" dirty="0"/>
            </a:br>
            <a:r>
              <a:rPr lang="en-US" sz="2700" dirty="0"/>
              <a:t>March 4, 2020</a:t>
            </a:r>
            <a:br>
              <a:rPr lang="en-US" sz="3600" dirty="0">
                <a:latin typeface="Arial" panose="020B0604020202020204" pitchFamily="34" charset="0"/>
                <a:cs typeface="Arial" panose="020B0604020202020204" pitchFamily="34" charset="0"/>
              </a:rPr>
            </a:br>
            <a:endParaRPr lang="en-US" sz="3600" dirty="0"/>
          </a:p>
        </p:txBody>
      </p:sp>
      <p:sp>
        <p:nvSpPr>
          <p:cNvPr id="3" name="Text Placeholder 2">
            <a:extLst>
              <a:ext uri="{FF2B5EF4-FFF2-40B4-BE49-F238E27FC236}">
                <a16:creationId xmlns:a16="http://schemas.microsoft.com/office/drawing/2014/main" id="{CB9A88C8-37F9-48D2-ABEE-A8B045288114}"/>
              </a:ext>
            </a:extLst>
          </p:cNvPr>
          <p:cNvSpPr>
            <a:spLocks noGrp="1"/>
          </p:cNvSpPr>
          <p:nvPr>
            <p:ph type="body" sz="quarter" idx="10"/>
          </p:nvPr>
        </p:nvSpPr>
        <p:spPr>
          <a:xfrm>
            <a:off x="152400" y="5257801"/>
            <a:ext cx="6629400" cy="1524000"/>
          </a:xfrm>
        </p:spPr>
        <p:txBody>
          <a:bodyPr/>
          <a:lstStyle/>
          <a:p>
            <a:r>
              <a:rPr lang="en-US" dirty="0"/>
              <a:t>Dr. Patricia A. Marshall, Deputy Commissioner for Academic Affairs &amp; Student Success</a:t>
            </a:r>
          </a:p>
          <a:p>
            <a:r>
              <a:rPr lang="en-US" dirty="0"/>
              <a:t>Massachusetts Department of Higher Education</a:t>
            </a:r>
          </a:p>
          <a:p>
            <a:endParaRPr lang="en-US" sz="1400" dirty="0"/>
          </a:p>
          <a:p>
            <a:endParaRPr lang="en-US" dirty="0"/>
          </a:p>
        </p:txBody>
      </p:sp>
    </p:spTree>
    <p:extLst>
      <p:ext uri="{BB962C8B-B14F-4D97-AF65-F5344CB8AC3E}">
        <p14:creationId xmlns:p14="http://schemas.microsoft.com/office/powerpoint/2010/main" val="2977638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288695" y="1600200"/>
          <a:ext cx="8534400" cy="4625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 Placeholder 7">
            <a:extLst>
              <a:ext uri="{FF2B5EF4-FFF2-40B4-BE49-F238E27FC236}">
                <a16:creationId xmlns:a16="http://schemas.microsoft.com/office/drawing/2014/main" id="{A898696A-73EE-4702-B887-0A46CEA58C88}"/>
              </a:ext>
            </a:extLst>
          </p:cNvPr>
          <p:cNvSpPr>
            <a:spLocks noGrp="1"/>
          </p:cNvSpPr>
          <p:nvPr>
            <p:ph type="body" sz="quarter" idx="13"/>
          </p:nvPr>
        </p:nvSpPr>
        <p:spPr/>
        <p:txBody>
          <a:bodyPr/>
          <a:lstStyle/>
          <a:p>
            <a:endParaRPr lang="en-US"/>
          </a:p>
        </p:txBody>
      </p:sp>
      <p:sp>
        <p:nvSpPr>
          <p:cNvPr id="2" name="Title 1">
            <a:extLst>
              <a:ext uri="{FF2B5EF4-FFF2-40B4-BE49-F238E27FC236}">
                <a16:creationId xmlns:a16="http://schemas.microsoft.com/office/drawing/2014/main" id="{7C481118-8D50-45E6-AA4C-7F365E33C622}"/>
              </a:ext>
            </a:extLst>
          </p:cNvPr>
          <p:cNvSpPr>
            <a:spLocks noGrp="1"/>
          </p:cNvSpPr>
          <p:nvPr>
            <p:ph type="title"/>
          </p:nvPr>
        </p:nvSpPr>
        <p:spPr/>
        <p:txBody>
          <a:bodyPr/>
          <a:lstStyle/>
          <a:p>
            <a:r>
              <a:rPr lang="en-US" dirty="0"/>
              <a:t>OER Timeline</a:t>
            </a:r>
            <a:br>
              <a:rPr lang="en-US" dirty="0"/>
            </a:br>
            <a:endParaRPr lang="en-US" dirty="0"/>
          </a:p>
        </p:txBody>
      </p:sp>
      <p:pic>
        <p:nvPicPr>
          <p:cNvPr id="4" name="Picture 3" descr="A close up of a logo&#10;&#10;Description automatically generated">
            <a:extLst>
              <a:ext uri="{FF2B5EF4-FFF2-40B4-BE49-F238E27FC236}">
                <a16:creationId xmlns:a16="http://schemas.microsoft.com/office/drawing/2014/main" id="{219775D7-787B-464D-A3BF-105E2DD2D79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28600" y="1736812"/>
            <a:ext cx="2944279" cy="777788"/>
          </a:xfrm>
          <a:prstGeom prst="rect">
            <a:avLst/>
          </a:prstGeom>
        </p:spPr>
      </p:pic>
      <p:sp>
        <p:nvSpPr>
          <p:cNvPr id="7" name="Oval 6">
            <a:extLst>
              <a:ext uri="{FF2B5EF4-FFF2-40B4-BE49-F238E27FC236}">
                <a16:creationId xmlns:a16="http://schemas.microsoft.com/office/drawing/2014/main" id="{8CCA7A08-4D73-40A6-A22B-747AFB83B6F4}"/>
              </a:ext>
            </a:extLst>
          </p:cNvPr>
          <p:cNvSpPr/>
          <p:nvPr/>
        </p:nvSpPr>
        <p:spPr>
          <a:xfrm>
            <a:off x="6566850" y="2004795"/>
            <a:ext cx="526229" cy="526229"/>
          </a:xfrm>
          <a:prstGeom prst="ellipse">
            <a:avLst/>
          </a:prstGeom>
          <a:solidFill>
            <a:schemeClr val="accent6"/>
          </a:solidFill>
          <a:ln cmpd="sng">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6" name="TextBox 5">
            <a:extLst>
              <a:ext uri="{FF2B5EF4-FFF2-40B4-BE49-F238E27FC236}">
                <a16:creationId xmlns:a16="http://schemas.microsoft.com/office/drawing/2014/main" id="{474E94B2-8346-45D7-931F-8F6A50A565A4}"/>
              </a:ext>
            </a:extLst>
          </p:cNvPr>
          <p:cNvSpPr txBox="1"/>
          <p:nvPr/>
        </p:nvSpPr>
        <p:spPr>
          <a:xfrm>
            <a:off x="7179982" y="2060779"/>
            <a:ext cx="1662040" cy="3077766"/>
          </a:xfrm>
          <a:prstGeom prst="rect">
            <a:avLst/>
          </a:prstGeom>
          <a:noFill/>
        </p:spPr>
        <p:txBody>
          <a:bodyPr wrap="square" rtlCol="0">
            <a:spAutoFit/>
          </a:bodyPr>
          <a:lstStyle/>
          <a:p>
            <a:r>
              <a:rPr lang="en-US" sz="1600" b="1" dirty="0">
                <a:latin typeface="+mn-lt"/>
              </a:rPr>
              <a:t>Fall 2019 – Winter 2020</a:t>
            </a:r>
          </a:p>
          <a:p>
            <a:endParaRPr lang="en-US" sz="1600" b="1" dirty="0">
              <a:latin typeface="+mn-lt"/>
            </a:endParaRPr>
          </a:p>
          <a:p>
            <a:r>
              <a:rPr lang="en-US" sz="1400" dirty="0">
                <a:latin typeface="+mn-lt"/>
              </a:rPr>
              <a:t>OER Working Group Final Report and Recommendations </a:t>
            </a:r>
          </a:p>
          <a:p>
            <a:r>
              <a:rPr lang="en-US" sz="1400" dirty="0">
                <a:latin typeface="+mn-lt"/>
              </a:rPr>
              <a:t>to be brought to the BHE that were approved.</a:t>
            </a:r>
          </a:p>
          <a:p>
            <a:endParaRPr lang="en-US" sz="1200" b="1" dirty="0"/>
          </a:p>
          <a:p>
            <a:r>
              <a:rPr lang="en-US" sz="1200" dirty="0"/>
              <a:t>Launched the OER Advisory Council </a:t>
            </a:r>
          </a:p>
          <a:p>
            <a:endParaRPr lang="en-US" sz="12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B92CB-3581-4140-8069-915257D2475F}"/>
              </a:ext>
            </a:extLst>
          </p:cNvPr>
          <p:cNvSpPr>
            <a:spLocks noGrp="1"/>
          </p:cNvSpPr>
          <p:nvPr>
            <p:ph type="ctrTitle"/>
          </p:nvPr>
        </p:nvSpPr>
        <p:spPr>
          <a:xfrm>
            <a:off x="685800" y="381000"/>
            <a:ext cx="7772400" cy="3429000"/>
          </a:xfrm>
        </p:spPr>
        <p:txBody>
          <a:bodyPr>
            <a:normAutofit fontScale="90000"/>
          </a:bodyPr>
          <a:lstStyle/>
          <a:p>
            <a:r>
              <a:rPr lang="en-US" sz="3600" dirty="0">
                <a:latin typeface="Arial" panose="020B0604020202020204" pitchFamily="34" charset="0"/>
                <a:cs typeface="Arial" panose="020B0604020202020204" pitchFamily="34" charset="0"/>
              </a:rPr>
              <a:t>Massachusetts: A Collaborative &amp; Unique Approach to Building Open Educational Resources (OER) Policy &amp; Practices</a:t>
            </a:r>
            <a:br>
              <a:rPr lang="en-US" sz="3600" dirty="0">
                <a:latin typeface="Arial" panose="020B0604020202020204" pitchFamily="34" charset="0"/>
                <a:cs typeface="Arial" panose="020B0604020202020204" pitchFamily="34" charset="0"/>
              </a:rPr>
            </a:b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OER Advisory Council Kickoff Meeting</a:t>
            </a:r>
            <a:br>
              <a:rPr lang="en-US" sz="2700" dirty="0"/>
            </a:br>
            <a:r>
              <a:rPr lang="en-US" sz="2700" dirty="0"/>
              <a:t>Quinsigamond Community College, Worcester, MA </a:t>
            </a:r>
            <a:br>
              <a:rPr lang="en-US" sz="2700" dirty="0"/>
            </a:br>
            <a:r>
              <a:rPr lang="en-US" sz="2700" dirty="0"/>
              <a:t>March 4, 2020</a:t>
            </a:r>
            <a:br>
              <a:rPr lang="en-US" sz="3600" dirty="0">
                <a:latin typeface="Arial" panose="020B0604020202020204" pitchFamily="34" charset="0"/>
                <a:cs typeface="Arial" panose="020B0604020202020204" pitchFamily="34" charset="0"/>
              </a:rPr>
            </a:br>
            <a:endParaRPr lang="en-US" sz="3600" dirty="0"/>
          </a:p>
        </p:txBody>
      </p:sp>
      <p:sp>
        <p:nvSpPr>
          <p:cNvPr id="3" name="Text Placeholder 2">
            <a:extLst>
              <a:ext uri="{FF2B5EF4-FFF2-40B4-BE49-F238E27FC236}">
                <a16:creationId xmlns:a16="http://schemas.microsoft.com/office/drawing/2014/main" id="{CB9A88C8-37F9-48D2-ABEE-A8B045288114}"/>
              </a:ext>
            </a:extLst>
          </p:cNvPr>
          <p:cNvSpPr>
            <a:spLocks noGrp="1"/>
          </p:cNvSpPr>
          <p:nvPr>
            <p:ph type="body" sz="quarter" idx="10"/>
          </p:nvPr>
        </p:nvSpPr>
        <p:spPr>
          <a:xfrm>
            <a:off x="152400" y="5257801"/>
            <a:ext cx="6629400" cy="1524000"/>
          </a:xfrm>
        </p:spPr>
        <p:txBody>
          <a:bodyPr/>
          <a:lstStyle/>
          <a:p>
            <a:r>
              <a:rPr lang="en-US" dirty="0"/>
              <a:t>Dr. Robert J. Awkward, Director of Learning Outcomes Assessment</a:t>
            </a:r>
          </a:p>
          <a:p>
            <a:r>
              <a:rPr lang="en-US" dirty="0"/>
              <a:t>Massachusetts Department of Higher Education</a:t>
            </a:r>
          </a:p>
          <a:p>
            <a:endParaRPr lang="en-US" sz="1400" dirty="0"/>
          </a:p>
          <a:p>
            <a:endParaRPr lang="en-US" dirty="0"/>
          </a:p>
        </p:txBody>
      </p:sp>
    </p:spTree>
    <p:extLst>
      <p:ext uri="{BB962C8B-B14F-4D97-AF65-F5344CB8AC3E}">
        <p14:creationId xmlns:p14="http://schemas.microsoft.com/office/powerpoint/2010/main" val="768376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382000" cy="5029200"/>
          </a:xfrm>
        </p:spPr>
        <p:txBody>
          <a:bodyPr/>
          <a:lstStyle/>
          <a:p>
            <a:r>
              <a:rPr lang="en-US" sz="2000" dirty="0"/>
              <a:t>Convened by </a:t>
            </a:r>
            <a:r>
              <a:rPr lang="en-US" sz="2000" b="1" dirty="0"/>
              <a:t>Commissioner Santiago</a:t>
            </a:r>
          </a:p>
          <a:p>
            <a:r>
              <a:rPr lang="en-US" sz="2000" dirty="0"/>
              <a:t>Launched November 26, 2018</a:t>
            </a:r>
          </a:p>
          <a:p>
            <a:r>
              <a:rPr lang="en-US" sz="2000" dirty="0"/>
              <a:t>Staff support: </a:t>
            </a:r>
            <a:r>
              <a:rPr lang="en-US" sz="2000" b="1" dirty="0"/>
              <a:t>Robert Awkward</a:t>
            </a:r>
            <a:r>
              <a:rPr lang="en-US" sz="2000" dirty="0"/>
              <a:t>, </a:t>
            </a:r>
            <a:r>
              <a:rPr lang="en-US" sz="2000" i="1" dirty="0"/>
              <a:t>Director of Learning Outcomes Assessment</a:t>
            </a:r>
            <a:endParaRPr lang="en-US" sz="2000" dirty="0"/>
          </a:p>
          <a:p>
            <a:endParaRPr lang="en-US" sz="2000" dirty="0"/>
          </a:p>
        </p:txBody>
      </p:sp>
      <p:sp>
        <p:nvSpPr>
          <p:cNvPr id="4" name="Title 3"/>
          <p:cNvSpPr>
            <a:spLocks noGrp="1"/>
          </p:cNvSpPr>
          <p:nvPr>
            <p:ph type="title"/>
          </p:nvPr>
        </p:nvSpPr>
        <p:spPr/>
        <p:txBody>
          <a:bodyPr/>
          <a:lstStyle/>
          <a:p>
            <a:r>
              <a:rPr lang="en-US" dirty="0"/>
              <a:t>OER Working Group</a:t>
            </a:r>
          </a:p>
        </p:txBody>
      </p:sp>
      <p:graphicFrame>
        <p:nvGraphicFramePr>
          <p:cNvPr id="5" name="Diagram 4"/>
          <p:cNvGraphicFramePr/>
          <p:nvPr/>
        </p:nvGraphicFramePr>
        <p:xfrm>
          <a:off x="2209800" y="3275215"/>
          <a:ext cx="5105400" cy="342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6563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6240" y="1524000"/>
            <a:ext cx="8382000" cy="5029200"/>
          </a:xfrm>
        </p:spPr>
        <p:txBody>
          <a:bodyPr/>
          <a:lstStyle/>
          <a:p>
            <a:pPr marL="119062" indent="0">
              <a:buNone/>
            </a:pPr>
            <a:endParaRPr lang="en-US" sz="2000" dirty="0"/>
          </a:p>
          <a:p>
            <a:pPr marL="119062" indent="0">
              <a:buNone/>
            </a:pPr>
            <a:r>
              <a:rPr lang="en-US" sz="2000" dirty="0"/>
              <a:t>Established to convene, study, evaluate, and make recommendations to address:</a:t>
            </a:r>
          </a:p>
          <a:p>
            <a:r>
              <a:rPr lang="en-US" sz="2000" dirty="0"/>
              <a:t>The growing legislative interest to identify lower cost educational resources for Massachusetts students</a:t>
            </a:r>
          </a:p>
          <a:p>
            <a:r>
              <a:rPr lang="en-US" sz="2000" dirty="0"/>
              <a:t>Achieving public higher education’s “Big Three” goals through broader utilization of OER</a:t>
            </a:r>
          </a:p>
          <a:p>
            <a:r>
              <a:rPr lang="en-US" sz="2000" dirty="0"/>
              <a:t>The issue of equity of access and participation in higher education for under-served, low-income, and first-generation students; especially students of color</a:t>
            </a:r>
          </a:p>
          <a:p>
            <a:r>
              <a:rPr lang="en-US" sz="2000" dirty="0"/>
              <a:t>Enhancing instructional effectiveness while lowering costs for students. </a:t>
            </a:r>
          </a:p>
          <a:p>
            <a:endParaRPr lang="en-US" sz="2000" dirty="0"/>
          </a:p>
          <a:p>
            <a:endParaRPr lang="en-US" sz="2000" dirty="0"/>
          </a:p>
        </p:txBody>
      </p:sp>
      <p:sp>
        <p:nvSpPr>
          <p:cNvPr id="4" name="Title 3"/>
          <p:cNvSpPr>
            <a:spLocks noGrp="1"/>
          </p:cNvSpPr>
          <p:nvPr>
            <p:ph type="title"/>
          </p:nvPr>
        </p:nvSpPr>
        <p:spPr/>
        <p:txBody>
          <a:bodyPr/>
          <a:lstStyle/>
          <a:p>
            <a:r>
              <a:rPr lang="en-US" dirty="0"/>
              <a:t>OER Working Group Charge</a:t>
            </a:r>
          </a:p>
        </p:txBody>
      </p:sp>
    </p:spTree>
    <p:extLst>
      <p:ext uri="{BB962C8B-B14F-4D97-AF65-F5344CB8AC3E}">
        <p14:creationId xmlns:p14="http://schemas.microsoft.com/office/powerpoint/2010/main" val="89204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382000" cy="5006975"/>
          </a:xfrm>
        </p:spPr>
        <p:txBody>
          <a:bodyPr/>
          <a:lstStyle/>
          <a:p>
            <a:pPr marL="119062" indent="0">
              <a:buNone/>
            </a:pPr>
            <a:r>
              <a:rPr lang="en-US" sz="1800" b="1" dirty="0"/>
              <a:t>Faculty Development Committee</a:t>
            </a:r>
          </a:p>
          <a:p>
            <a:r>
              <a:rPr lang="en-US" sz="1800" dirty="0"/>
              <a:t>Charge: Focus on how to gain faculty’s interest and willingness to teach with and/or create OER, consider barriers faculty face in adopting OER, and make recommendations about best practices that would ensure a successful effort.</a:t>
            </a:r>
          </a:p>
          <a:p>
            <a:pPr marL="119062" indent="0">
              <a:buNone/>
            </a:pPr>
            <a:r>
              <a:rPr lang="en-US" sz="1800" b="1" dirty="0"/>
              <a:t>Infrastructure Committee</a:t>
            </a:r>
          </a:p>
          <a:p>
            <a:r>
              <a:rPr lang="en-US" sz="1800" dirty="0"/>
              <a:t>Charge: Focus on what structures and processes need to be employed that will support and facilitate increasing the utilization of OER.</a:t>
            </a:r>
          </a:p>
          <a:p>
            <a:pPr marL="119062" indent="0">
              <a:buNone/>
            </a:pPr>
            <a:r>
              <a:rPr lang="en-US" sz="1800" b="1" dirty="0"/>
              <a:t>Marketing Communications Committee</a:t>
            </a:r>
          </a:p>
          <a:p>
            <a:r>
              <a:rPr lang="en-US" sz="1800" dirty="0"/>
              <a:t>Charge: Focus on what marketing strategies would need to be employed to advance and deepen the utilization of OER, what constituencies must be addressed, what are the benefits and features, what barriers could forestall success, and what tools and resources could be brought to bear to better ensure success.</a:t>
            </a:r>
          </a:p>
          <a:p>
            <a:endParaRPr lang="en-US" sz="2000" dirty="0"/>
          </a:p>
          <a:p>
            <a:endParaRPr lang="en-US" sz="2000" dirty="0"/>
          </a:p>
        </p:txBody>
      </p:sp>
      <p:sp>
        <p:nvSpPr>
          <p:cNvPr id="4" name="Title 3"/>
          <p:cNvSpPr>
            <a:spLocks noGrp="1"/>
          </p:cNvSpPr>
          <p:nvPr>
            <p:ph type="title"/>
          </p:nvPr>
        </p:nvSpPr>
        <p:spPr/>
        <p:txBody>
          <a:bodyPr/>
          <a:lstStyle/>
          <a:p>
            <a:r>
              <a:rPr lang="en-US" dirty="0"/>
              <a:t>OER Working Group Process</a:t>
            </a:r>
          </a:p>
        </p:txBody>
      </p:sp>
      <p:graphicFrame>
        <p:nvGraphicFramePr>
          <p:cNvPr id="3" name="Diagram 2"/>
          <p:cNvGraphicFramePr/>
          <p:nvPr/>
        </p:nvGraphicFramePr>
        <p:xfrm>
          <a:off x="381000" y="1828800"/>
          <a:ext cx="8382000" cy="53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806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382000" cy="5029200"/>
          </a:xfrm>
        </p:spPr>
        <p:txBody>
          <a:bodyPr/>
          <a:lstStyle/>
          <a:p>
            <a:pPr marL="119062" indent="0">
              <a:buNone/>
            </a:pPr>
            <a:br>
              <a:rPr lang="en-US" sz="2000" b="1" dirty="0"/>
            </a:br>
            <a:r>
              <a:rPr lang="en-US" sz="2000" b="1" dirty="0"/>
              <a:t>Policy &amp; Legislative Committee</a:t>
            </a:r>
          </a:p>
          <a:p>
            <a:r>
              <a:rPr lang="en-US" sz="2000" dirty="0"/>
              <a:t>Charge: Focus on what issues of concern needed to be addressed by policy and/or legislative action that would enable greater utilization of OER.  </a:t>
            </a:r>
          </a:p>
          <a:p>
            <a:pPr marL="119062" indent="0">
              <a:buNone/>
            </a:pPr>
            <a:r>
              <a:rPr lang="en-US" sz="2000" b="1" dirty="0"/>
              <a:t>Stakeholders Committee</a:t>
            </a:r>
          </a:p>
          <a:p>
            <a:r>
              <a:rPr lang="en-US" sz="2000" dirty="0"/>
              <a:t>Charge: Considered the issues and concerns of key stakeholders (e.g., bookstores, employers, students, and faculty) that needed to be addressed.</a:t>
            </a:r>
          </a:p>
          <a:p>
            <a:pPr marL="119062" indent="0">
              <a:buNone/>
            </a:pPr>
            <a:endParaRPr lang="en-US" sz="2000" dirty="0"/>
          </a:p>
          <a:p>
            <a:pPr marL="457200" lvl="1" indent="0">
              <a:buNone/>
            </a:pPr>
            <a:endParaRPr lang="en-US" sz="2000" dirty="0"/>
          </a:p>
          <a:p>
            <a:endParaRPr lang="en-US" sz="2000" dirty="0"/>
          </a:p>
        </p:txBody>
      </p:sp>
      <p:sp>
        <p:nvSpPr>
          <p:cNvPr id="4" name="Title 3"/>
          <p:cNvSpPr>
            <a:spLocks noGrp="1"/>
          </p:cNvSpPr>
          <p:nvPr>
            <p:ph type="title"/>
          </p:nvPr>
        </p:nvSpPr>
        <p:spPr/>
        <p:txBody>
          <a:bodyPr/>
          <a:lstStyle/>
          <a:p>
            <a:r>
              <a:rPr lang="en-US" dirty="0"/>
              <a:t>OER Working Group Process</a:t>
            </a:r>
          </a:p>
        </p:txBody>
      </p:sp>
    </p:spTree>
    <p:extLst>
      <p:ext uri="{BB962C8B-B14F-4D97-AF65-F5344CB8AC3E}">
        <p14:creationId xmlns:p14="http://schemas.microsoft.com/office/powerpoint/2010/main" val="588130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C6BC53B8-9AE7-45D9-A8DE-97A05740EE79}"/>
              </a:ext>
            </a:extLst>
          </p:cNvPr>
          <p:cNvGraphicFramePr>
            <a:graphicFrameLocks noGrp="1"/>
          </p:cNvGraphicFramePr>
          <p:nvPr>
            <p:ph idx="1"/>
          </p:nvPr>
        </p:nvGraphicFramePr>
        <p:xfrm>
          <a:off x="381000" y="1600200"/>
          <a:ext cx="8382000" cy="4625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D56C7439-39EE-40E5-9328-A8FF534E6E78}"/>
              </a:ext>
            </a:extLst>
          </p:cNvPr>
          <p:cNvSpPr>
            <a:spLocks noGrp="1"/>
          </p:cNvSpPr>
          <p:nvPr>
            <p:ph type="body" sz="quarter" idx="13"/>
          </p:nvPr>
        </p:nvSpPr>
        <p:spPr/>
        <p:txBody>
          <a:bodyPr/>
          <a:lstStyle/>
          <a:p>
            <a:endParaRPr lang="en-US"/>
          </a:p>
        </p:txBody>
      </p:sp>
      <p:sp>
        <p:nvSpPr>
          <p:cNvPr id="4" name="Title 3">
            <a:extLst>
              <a:ext uri="{FF2B5EF4-FFF2-40B4-BE49-F238E27FC236}">
                <a16:creationId xmlns:a16="http://schemas.microsoft.com/office/drawing/2014/main" id="{892C2F39-B7C2-4A02-92E9-D0B4AA866737}"/>
              </a:ext>
            </a:extLst>
          </p:cNvPr>
          <p:cNvSpPr>
            <a:spLocks noGrp="1"/>
          </p:cNvSpPr>
          <p:nvPr>
            <p:ph type="title"/>
          </p:nvPr>
        </p:nvSpPr>
        <p:spPr/>
        <p:txBody>
          <a:bodyPr/>
          <a:lstStyle/>
          <a:p>
            <a:r>
              <a:rPr lang="en-US" dirty="0"/>
              <a:t>OER Review Process</a:t>
            </a:r>
          </a:p>
        </p:txBody>
      </p:sp>
    </p:spTree>
    <p:extLst>
      <p:ext uri="{BB962C8B-B14F-4D97-AF65-F5344CB8AC3E}">
        <p14:creationId xmlns:p14="http://schemas.microsoft.com/office/powerpoint/2010/main" val="2876495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D907193-9060-4D6B-A22A-C16984F33EB2}"/>
              </a:ext>
            </a:extLst>
          </p:cNvPr>
          <p:cNvSpPr>
            <a:spLocks noGrp="1"/>
          </p:cNvSpPr>
          <p:nvPr>
            <p:ph type="body" sz="quarter" idx="13"/>
          </p:nvPr>
        </p:nvSpPr>
        <p:spPr/>
        <p:txBody>
          <a:bodyPr/>
          <a:lstStyle/>
          <a:p>
            <a:endParaRPr lang="en-US"/>
          </a:p>
        </p:txBody>
      </p:sp>
      <p:sp>
        <p:nvSpPr>
          <p:cNvPr id="4" name="Title 3">
            <a:extLst>
              <a:ext uri="{FF2B5EF4-FFF2-40B4-BE49-F238E27FC236}">
                <a16:creationId xmlns:a16="http://schemas.microsoft.com/office/drawing/2014/main" id="{9519F921-EF0A-42B9-B021-46A221348018}"/>
              </a:ext>
            </a:extLst>
          </p:cNvPr>
          <p:cNvSpPr>
            <a:spLocks noGrp="1"/>
          </p:cNvSpPr>
          <p:nvPr>
            <p:ph type="title"/>
          </p:nvPr>
        </p:nvSpPr>
        <p:spPr/>
        <p:txBody>
          <a:bodyPr/>
          <a:lstStyle/>
          <a:p>
            <a:r>
              <a:rPr lang="en-US" dirty="0"/>
              <a:t>Final Recommendations</a:t>
            </a:r>
          </a:p>
        </p:txBody>
      </p:sp>
      <p:graphicFrame>
        <p:nvGraphicFramePr>
          <p:cNvPr id="8" name="Content Placeholder 7">
            <a:extLst>
              <a:ext uri="{FF2B5EF4-FFF2-40B4-BE49-F238E27FC236}">
                <a16:creationId xmlns:a16="http://schemas.microsoft.com/office/drawing/2014/main" id="{DB4CABCE-846A-4596-B99B-2AF5E5FBA476}"/>
              </a:ext>
            </a:extLst>
          </p:cNvPr>
          <p:cNvGraphicFramePr>
            <a:graphicFrameLocks noGrp="1"/>
          </p:cNvGraphicFramePr>
          <p:nvPr>
            <p:ph idx="1"/>
            <p:extLst>
              <p:ext uri="{D42A27DB-BD31-4B8C-83A1-F6EECF244321}">
                <p14:modId xmlns:p14="http://schemas.microsoft.com/office/powerpoint/2010/main" val="1115199153"/>
              </p:ext>
            </p:extLst>
          </p:nvPr>
        </p:nvGraphicFramePr>
        <p:xfrm>
          <a:off x="381000" y="1600200"/>
          <a:ext cx="8382000" cy="4625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Multiplication Sign 1">
            <a:extLst>
              <a:ext uri="{FF2B5EF4-FFF2-40B4-BE49-F238E27FC236}">
                <a16:creationId xmlns:a16="http://schemas.microsoft.com/office/drawing/2014/main" id="{2DAAB67E-FD4D-41FA-866D-18050158FF34}"/>
              </a:ext>
            </a:extLst>
          </p:cNvPr>
          <p:cNvSpPr/>
          <p:nvPr/>
        </p:nvSpPr>
        <p:spPr>
          <a:xfrm>
            <a:off x="5638800" y="1676400"/>
            <a:ext cx="228600" cy="1524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Multiplication Sign 5">
            <a:extLst>
              <a:ext uri="{FF2B5EF4-FFF2-40B4-BE49-F238E27FC236}">
                <a16:creationId xmlns:a16="http://schemas.microsoft.com/office/drawing/2014/main" id="{54275413-051E-4ACA-B92C-D029F84F2B3E}"/>
              </a:ext>
            </a:extLst>
          </p:cNvPr>
          <p:cNvSpPr/>
          <p:nvPr/>
        </p:nvSpPr>
        <p:spPr>
          <a:xfrm>
            <a:off x="5638800" y="1903562"/>
            <a:ext cx="228600" cy="1524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Multiplication Sign 6">
            <a:extLst>
              <a:ext uri="{FF2B5EF4-FFF2-40B4-BE49-F238E27FC236}">
                <a16:creationId xmlns:a16="http://schemas.microsoft.com/office/drawing/2014/main" id="{AB03CB29-9A49-4A8E-A3A4-475F2B60E8D8}"/>
              </a:ext>
            </a:extLst>
          </p:cNvPr>
          <p:cNvSpPr/>
          <p:nvPr/>
        </p:nvSpPr>
        <p:spPr>
          <a:xfrm>
            <a:off x="5638800" y="2078966"/>
            <a:ext cx="228600" cy="1524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Multiplication Sign 8">
            <a:extLst>
              <a:ext uri="{FF2B5EF4-FFF2-40B4-BE49-F238E27FC236}">
                <a16:creationId xmlns:a16="http://schemas.microsoft.com/office/drawing/2014/main" id="{578E0496-C555-49BF-A40E-4D7EA235E190}"/>
              </a:ext>
            </a:extLst>
          </p:cNvPr>
          <p:cNvSpPr/>
          <p:nvPr/>
        </p:nvSpPr>
        <p:spPr>
          <a:xfrm>
            <a:off x="5638800" y="2536555"/>
            <a:ext cx="228600" cy="1524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Multiplication Sign 10">
            <a:extLst>
              <a:ext uri="{FF2B5EF4-FFF2-40B4-BE49-F238E27FC236}">
                <a16:creationId xmlns:a16="http://schemas.microsoft.com/office/drawing/2014/main" id="{F6D93164-2C20-48F6-80E5-E10A0535CE95}"/>
              </a:ext>
            </a:extLst>
          </p:cNvPr>
          <p:cNvSpPr/>
          <p:nvPr/>
        </p:nvSpPr>
        <p:spPr>
          <a:xfrm>
            <a:off x="5594230" y="3363059"/>
            <a:ext cx="228600" cy="1524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7544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2392DD2-5B8F-496C-82A9-8FC05155C55A}"/>
              </a:ext>
            </a:extLst>
          </p:cNvPr>
          <p:cNvSpPr>
            <a:spLocks noGrp="1"/>
          </p:cNvSpPr>
          <p:nvPr>
            <p:ph type="body" sz="quarter" idx="13"/>
          </p:nvPr>
        </p:nvSpPr>
        <p:spPr/>
        <p:txBody>
          <a:bodyPr/>
          <a:lstStyle/>
          <a:p>
            <a:r>
              <a:rPr lang="en-US" dirty="0"/>
              <a:t>	</a:t>
            </a:r>
          </a:p>
        </p:txBody>
      </p:sp>
      <p:sp>
        <p:nvSpPr>
          <p:cNvPr id="4" name="Title 3">
            <a:extLst>
              <a:ext uri="{FF2B5EF4-FFF2-40B4-BE49-F238E27FC236}">
                <a16:creationId xmlns:a16="http://schemas.microsoft.com/office/drawing/2014/main" id="{CB908C67-978F-4BBB-9CAD-AA4342B7B10B}"/>
              </a:ext>
            </a:extLst>
          </p:cNvPr>
          <p:cNvSpPr>
            <a:spLocks noGrp="1"/>
          </p:cNvSpPr>
          <p:nvPr>
            <p:ph type="title"/>
          </p:nvPr>
        </p:nvSpPr>
        <p:spPr/>
        <p:txBody>
          <a:bodyPr/>
          <a:lstStyle/>
          <a:p>
            <a:r>
              <a:rPr lang="en-US" dirty="0"/>
              <a:t>The Evolution of Statewide Goals</a:t>
            </a:r>
          </a:p>
        </p:txBody>
      </p:sp>
      <p:sp>
        <p:nvSpPr>
          <p:cNvPr id="11" name="TextBox 10">
            <a:extLst>
              <a:ext uri="{FF2B5EF4-FFF2-40B4-BE49-F238E27FC236}">
                <a16:creationId xmlns:a16="http://schemas.microsoft.com/office/drawing/2014/main" id="{3794CF96-4A6A-4EBA-9FB9-1941C5400FB5}"/>
              </a:ext>
            </a:extLst>
          </p:cNvPr>
          <p:cNvSpPr txBox="1"/>
          <p:nvPr/>
        </p:nvSpPr>
        <p:spPr>
          <a:xfrm>
            <a:off x="533400" y="2209800"/>
            <a:ext cx="2819400" cy="4038600"/>
          </a:xfrm>
          <a:prstGeom prst="rect">
            <a:avLst/>
          </a:prstGeom>
          <a:noFill/>
        </p:spPr>
        <p:txBody>
          <a:bodyPr wrap="square" rtlCol="0">
            <a:spAutoFit/>
          </a:bodyPr>
          <a:lstStyle/>
          <a:p>
            <a:endParaRPr lang="en-US" dirty="0"/>
          </a:p>
        </p:txBody>
      </p:sp>
      <p:sp>
        <p:nvSpPr>
          <p:cNvPr id="10" name="Text Placeholder 2">
            <a:extLst>
              <a:ext uri="{FF2B5EF4-FFF2-40B4-BE49-F238E27FC236}">
                <a16:creationId xmlns:a16="http://schemas.microsoft.com/office/drawing/2014/main" id="{DEBEDA5B-15D4-4833-BCB2-7FE1F90446D5}"/>
              </a:ext>
            </a:extLst>
          </p:cNvPr>
          <p:cNvSpPr txBox="1">
            <a:spLocks/>
          </p:cNvSpPr>
          <p:nvPr/>
        </p:nvSpPr>
        <p:spPr bwMode="auto">
          <a:xfrm>
            <a:off x="303389" y="185374"/>
            <a:ext cx="8537222" cy="457200"/>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None/>
              <a:defRPr lang="en-US" sz="2400" b="0" kern="1200" dirty="0" smtClean="0">
                <a:solidFill>
                  <a:schemeClr val="bg2"/>
                </a:solidFill>
                <a:latin typeface="Segoe UI Semibold" panose="020B0702040204020203" pitchFamily="34" charset="0"/>
                <a:ea typeface="+mj-ea"/>
                <a:cs typeface="+mj-cs"/>
              </a:defRPr>
            </a:lvl1pPr>
            <a:lvl2pPr marL="730250" indent="-273050" algn="l" rtl="0" eaLnBrk="1" fontAlgn="base" hangingPunct="1">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20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r>
              <a:rPr lang="en-US" dirty="0"/>
              <a:t>Equity Strategic Framework	</a:t>
            </a:r>
          </a:p>
        </p:txBody>
      </p:sp>
      <p:graphicFrame>
        <p:nvGraphicFramePr>
          <p:cNvPr id="17" name="Content Placeholder 3">
            <a:extLst>
              <a:ext uri="{FF2B5EF4-FFF2-40B4-BE49-F238E27FC236}">
                <a16:creationId xmlns:a16="http://schemas.microsoft.com/office/drawing/2014/main" id="{7ED9C1ED-A203-4B3B-B778-904D51BA05C1}"/>
              </a:ext>
            </a:extLst>
          </p:cNvPr>
          <p:cNvGraphicFramePr>
            <a:graphicFrameLocks noGrp="1"/>
          </p:cNvGraphicFramePr>
          <p:nvPr>
            <p:ph idx="1"/>
          </p:nvPr>
        </p:nvGraphicFramePr>
        <p:xfrm>
          <a:off x="381000" y="1371600"/>
          <a:ext cx="8382000" cy="54012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Arrow: Chevron 4">
            <a:extLst>
              <a:ext uri="{FF2B5EF4-FFF2-40B4-BE49-F238E27FC236}">
                <a16:creationId xmlns:a16="http://schemas.microsoft.com/office/drawing/2014/main" id="{69FEF026-B14B-4DFA-80EB-C89F5C156847}"/>
              </a:ext>
            </a:extLst>
          </p:cNvPr>
          <p:cNvSpPr/>
          <p:nvPr/>
        </p:nvSpPr>
        <p:spPr>
          <a:xfrm>
            <a:off x="2819400" y="3746103"/>
            <a:ext cx="533400" cy="652198"/>
          </a:xfrm>
          <a:prstGeom prst="chevron">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Arrow: Chevron 18">
            <a:extLst>
              <a:ext uri="{FF2B5EF4-FFF2-40B4-BE49-F238E27FC236}">
                <a16:creationId xmlns:a16="http://schemas.microsoft.com/office/drawing/2014/main" id="{A5B5EE87-E0FC-4B3B-9393-6D4421DF0159}"/>
              </a:ext>
            </a:extLst>
          </p:cNvPr>
          <p:cNvSpPr/>
          <p:nvPr/>
        </p:nvSpPr>
        <p:spPr>
          <a:xfrm>
            <a:off x="5791200" y="3746103"/>
            <a:ext cx="533400" cy="652198"/>
          </a:xfrm>
          <a:prstGeom prst="chevron">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98665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382000" cy="5029200"/>
          </a:xfrm>
        </p:spPr>
        <p:txBody>
          <a:bodyPr/>
          <a:lstStyle/>
          <a:p>
            <a:pPr marL="119062" indent="0">
              <a:buNone/>
            </a:pPr>
            <a:br>
              <a:rPr lang="en-US" sz="2000" dirty="0"/>
            </a:br>
            <a:endParaRPr lang="en-US" sz="2000" dirty="0"/>
          </a:p>
          <a:p>
            <a:r>
              <a:rPr lang="en-US" sz="2000" dirty="0"/>
              <a:t>Positive impact on student learning</a:t>
            </a:r>
          </a:p>
          <a:p>
            <a:r>
              <a:rPr lang="en-US" sz="2000" dirty="0"/>
              <a:t>Engagement with equity, diversity &amp; inclusion</a:t>
            </a:r>
          </a:p>
          <a:p>
            <a:r>
              <a:rPr lang="en-US" sz="2000" dirty="0"/>
              <a:t>Increasing interest by stakeholders:</a:t>
            </a:r>
          </a:p>
          <a:p>
            <a:pPr lvl="1"/>
            <a:r>
              <a:rPr lang="en-US" sz="2000" dirty="0"/>
              <a:t>Students</a:t>
            </a:r>
          </a:p>
          <a:p>
            <a:pPr lvl="1"/>
            <a:r>
              <a:rPr lang="en-US" sz="2000" dirty="0"/>
              <a:t>Public Higher Educational Institutions</a:t>
            </a:r>
          </a:p>
          <a:p>
            <a:pPr lvl="1"/>
            <a:r>
              <a:rPr lang="en-US" sz="2000" dirty="0"/>
              <a:t>Faculty</a:t>
            </a:r>
          </a:p>
          <a:p>
            <a:r>
              <a:rPr lang="en-US" sz="2000" dirty="0"/>
              <a:t>Responding to rising costs</a:t>
            </a:r>
          </a:p>
          <a:p>
            <a:r>
              <a:rPr lang="en-US" sz="2000" dirty="0"/>
              <a:t>Increasing interest in the legislature</a:t>
            </a:r>
          </a:p>
          <a:p>
            <a:endParaRPr lang="en-US" sz="2000" dirty="0"/>
          </a:p>
        </p:txBody>
      </p:sp>
      <p:sp>
        <p:nvSpPr>
          <p:cNvPr id="4" name="Title 3"/>
          <p:cNvSpPr>
            <a:spLocks noGrp="1"/>
          </p:cNvSpPr>
          <p:nvPr>
            <p:ph type="title"/>
          </p:nvPr>
        </p:nvSpPr>
        <p:spPr>
          <a:xfrm>
            <a:off x="381000" y="76200"/>
            <a:ext cx="8382000" cy="1295400"/>
          </a:xfrm>
        </p:spPr>
        <p:txBody>
          <a:bodyPr/>
          <a:lstStyle/>
          <a:p>
            <a:r>
              <a:rPr lang="en-US" dirty="0"/>
              <a:t>How Does OER Advance the Commonwealth’s Equity Agenda?</a:t>
            </a:r>
          </a:p>
        </p:txBody>
      </p:sp>
    </p:spTree>
    <p:extLst>
      <p:ext uri="{BB962C8B-B14F-4D97-AF65-F5344CB8AC3E}">
        <p14:creationId xmlns:p14="http://schemas.microsoft.com/office/powerpoint/2010/main" val="4125236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9437" y="1524000"/>
            <a:ext cx="8382000" cy="5029200"/>
          </a:xfrm>
        </p:spPr>
        <p:txBody>
          <a:bodyPr/>
          <a:lstStyle/>
          <a:p>
            <a:pPr marL="119062" indent="0">
              <a:buNone/>
            </a:pPr>
            <a:endParaRPr lang="en-US" sz="2000" i="1" dirty="0"/>
          </a:p>
          <a:p>
            <a:pPr marL="119062" indent="0">
              <a:buNone/>
            </a:pPr>
            <a:endParaRPr lang="en-US" sz="2000" i="1" dirty="0"/>
          </a:p>
          <a:p>
            <a:pPr marL="119062" indent="0">
              <a:buNone/>
            </a:pPr>
            <a:r>
              <a:rPr lang="en-US" sz="2000" i="1" dirty="0"/>
              <a:t>Open Educational Resources (OER) are teaching, learning and research </a:t>
            </a:r>
            <a:br>
              <a:rPr lang="en-US" sz="2000" i="1" dirty="0"/>
            </a:br>
            <a:br>
              <a:rPr lang="en-US" sz="2000" i="1" dirty="0"/>
            </a:br>
            <a:r>
              <a:rPr lang="en-US" sz="2000" i="1" dirty="0"/>
              <a:t>materials in any medium – digital or otherwise – that reside in the public </a:t>
            </a:r>
            <a:br>
              <a:rPr lang="en-US" sz="2000" i="1" dirty="0"/>
            </a:br>
            <a:br>
              <a:rPr lang="en-US" sz="2000" i="1" dirty="0"/>
            </a:br>
            <a:r>
              <a:rPr lang="en-US" sz="2000" i="1" dirty="0"/>
              <a:t>domain or have been released under an open license that permits no-cost </a:t>
            </a:r>
            <a:br>
              <a:rPr lang="en-US" sz="2000" i="1" dirty="0"/>
            </a:br>
            <a:br>
              <a:rPr lang="en-US" sz="2000" i="1" dirty="0"/>
            </a:br>
            <a:r>
              <a:rPr lang="en-US" sz="2000" i="1" dirty="0"/>
              <a:t>access, use, adaptation and redistribution by others with no or limited </a:t>
            </a:r>
            <a:br>
              <a:rPr lang="en-US" sz="2000" i="1" dirty="0"/>
            </a:br>
            <a:br>
              <a:rPr lang="en-US" sz="2000" i="1" dirty="0"/>
            </a:br>
            <a:r>
              <a:rPr lang="en-US" sz="2000" i="1" dirty="0"/>
              <a:t>restrictions (UNESCO). </a:t>
            </a:r>
          </a:p>
          <a:p>
            <a:endParaRPr lang="en-US" dirty="0"/>
          </a:p>
        </p:txBody>
      </p:sp>
      <p:sp>
        <p:nvSpPr>
          <p:cNvPr id="4" name="Title 3"/>
          <p:cNvSpPr>
            <a:spLocks noGrp="1"/>
          </p:cNvSpPr>
          <p:nvPr>
            <p:ph type="title"/>
          </p:nvPr>
        </p:nvSpPr>
        <p:spPr>
          <a:xfrm>
            <a:off x="381000" y="304800"/>
            <a:ext cx="8382000" cy="838200"/>
          </a:xfrm>
        </p:spPr>
        <p:txBody>
          <a:bodyPr/>
          <a:lstStyle/>
          <a:p>
            <a:r>
              <a:rPr lang="en-US" sz="3600" dirty="0"/>
              <a:t>OER Working Group Recommended OER Definition</a:t>
            </a:r>
          </a:p>
        </p:txBody>
      </p:sp>
      <p:pic>
        <p:nvPicPr>
          <p:cNvPr id="5" name="Picture 4">
            <a:extLst>
              <a:ext uri="{FF2B5EF4-FFF2-40B4-BE49-F238E27FC236}">
                <a16:creationId xmlns:a16="http://schemas.microsoft.com/office/drawing/2014/main" id="{A439D014-969F-4363-9BA0-19040A78ED0A}"/>
              </a:ext>
            </a:extLst>
          </p:cNvPr>
          <p:cNvPicPr>
            <a:picLocks noChangeAspect="1"/>
          </p:cNvPicPr>
          <p:nvPr/>
        </p:nvPicPr>
        <p:blipFill>
          <a:blip r:embed="rId2" cstate="print">
            <a:extLst>
              <a:ext uri="{BEBA8EAE-BF5A-486C-A8C5-ECC9F3942E4B}">
                <a14:imgProps xmlns:a14="http://schemas.microsoft.com/office/drawing/2010/main">
                  <a14:imgLayer r:embed="rId3">
                    <a14:imgEffect>
                      <a14:saturation sat="94000"/>
                    </a14:imgEffect>
                    <a14:imgEffect>
                      <a14:brightnessContrast contrast="4000"/>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150033" y="4916296"/>
            <a:ext cx="2590800" cy="1309879"/>
          </a:xfrm>
          <a:prstGeom prst="rect">
            <a:avLst/>
          </a:prstGeom>
          <a:noFill/>
        </p:spPr>
      </p:pic>
    </p:spTree>
    <p:extLst>
      <p:ext uri="{BB962C8B-B14F-4D97-AF65-F5344CB8AC3E}">
        <p14:creationId xmlns:p14="http://schemas.microsoft.com/office/powerpoint/2010/main" val="2641951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382000" cy="5029200"/>
          </a:xfrm>
        </p:spPr>
        <p:txBody>
          <a:bodyPr/>
          <a:lstStyle/>
          <a:p>
            <a:pPr marL="119062" indent="0">
              <a:buNone/>
            </a:pPr>
            <a:br>
              <a:rPr lang="en-US" sz="2000" dirty="0"/>
            </a:br>
            <a:endParaRPr lang="en-US" sz="2000" dirty="0"/>
          </a:p>
          <a:p>
            <a:r>
              <a:rPr lang="en-US" sz="2000" dirty="0"/>
              <a:t>Partnership with Students</a:t>
            </a:r>
          </a:p>
          <a:p>
            <a:r>
              <a:rPr lang="en-US" sz="2000" dirty="0"/>
              <a:t>Grassroots Engagement with Key Stakeholders (e.g.,)</a:t>
            </a:r>
          </a:p>
          <a:p>
            <a:pPr lvl="1"/>
            <a:r>
              <a:rPr lang="en-US" sz="2000" dirty="0"/>
              <a:t>Students</a:t>
            </a:r>
          </a:p>
          <a:p>
            <a:pPr lvl="1"/>
            <a:r>
              <a:rPr lang="en-US" sz="2000" dirty="0"/>
              <a:t>Public Higher Educational Institutions</a:t>
            </a:r>
          </a:p>
          <a:p>
            <a:pPr lvl="1"/>
            <a:r>
              <a:rPr lang="en-US" sz="2000" dirty="0"/>
              <a:t>Faculty</a:t>
            </a:r>
          </a:p>
          <a:p>
            <a:r>
              <a:rPr lang="en-US" sz="2000" dirty="0"/>
              <a:t>Use of an OER Working Group to develop recommendations for BHE Consideration and Action</a:t>
            </a:r>
          </a:p>
        </p:txBody>
      </p:sp>
      <p:sp>
        <p:nvSpPr>
          <p:cNvPr id="4" name="Title 3"/>
          <p:cNvSpPr>
            <a:spLocks noGrp="1"/>
          </p:cNvSpPr>
          <p:nvPr>
            <p:ph type="title"/>
          </p:nvPr>
        </p:nvSpPr>
        <p:spPr>
          <a:xfrm>
            <a:off x="381000" y="76200"/>
            <a:ext cx="8382000" cy="1295400"/>
          </a:xfrm>
        </p:spPr>
        <p:txBody>
          <a:bodyPr/>
          <a:lstStyle/>
          <a:p>
            <a:r>
              <a:rPr lang="en-US" dirty="0"/>
              <a:t>Why is Our Approach Unique?</a:t>
            </a:r>
          </a:p>
        </p:txBody>
      </p:sp>
      <p:pic>
        <p:nvPicPr>
          <p:cNvPr id="5" name="Picture 4">
            <a:extLst>
              <a:ext uri="{FF2B5EF4-FFF2-40B4-BE49-F238E27FC236}">
                <a16:creationId xmlns:a16="http://schemas.microsoft.com/office/drawing/2014/main" id="{69374532-CF24-4A28-8DED-8773A55F5714}"/>
              </a:ext>
            </a:extLst>
          </p:cNvPr>
          <p:cNvPicPr>
            <a:picLocks noChangeAspect="1"/>
          </p:cNvPicPr>
          <p:nvPr/>
        </p:nvPicPr>
        <p:blipFill>
          <a:blip r:embed="rId2" cstate="print">
            <a:extLst>
              <a:ext uri="{BEBA8EAE-BF5A-486C-A8C5-ECC9F3942E4B}">
                <a14:imgProps xmlns:a14="http://schemas.microsoft.com/office/drawing/2010/main">
                  <a14:imgLayer r:embed="rId3">
                    <a14:imgEffect>
                      <a14:saturation sat="94000"/>
                    </a14:imgEffect>
                    <a14:imgEffect>
                      <a14:brightnessContrast contrast="4000"/>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150033" y="4916296"/>
            <a:ext cx="2590800" cy="1309879"/>
          </a:xfrm>
          <a:prstGeom prst="rect">
            <a:avLst/>
          </a:prstGeom>
          <a:noFill/>
        </p:spPr>
      </p:pic>
    </p:spTree>
    <p:extLst>
      <p:ext uri="{BB962C8B-B14F-4D97-AF65-F5344CB8AC3E}">
        <p14:creationId xmlns:p14="http://schemas.microsoft.com/office/powerpoint/2010/main" val="540139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0A57E24D-E23A-411F-A383-F161506AA9A0}"/>
              </a:ext>
            </a:extLst>
          </p:cNvPr>
          <p:cNvGraphicFramePr>
            <a:graphicFrameLocks noGrp="1"/>
          </p:cNvGraphicFramePr>
          <p:nvPr>
            <p:ph idx="1"/>
          </p:nvPr>
        </p:nvGraphicFramePr>
        <p:xfrm>
          <a:off x="381000" y="1600200"/>
          <a:ext cx="8382000" cy="4625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A17946A4-105E-42FE-8074-AD9F46365232}"/>
              </a:ext>
            </a:extLst>
          </p:cNvPr>
          <p:cNvSpPr>
            <a:spLocks noGrp="1"/>
          </p:cNvSpPr>
          <p:nvPr>
            <p:ph type="body" sz="quarter" idx="13"/>
          </p:nvPr>
        </p:nvSpPr>
        <p:spPr/>
        <p:txBody>
          <a:bodyPr/>
          <a:lstStyle/>
          <a:p>
            <a:endParaRPr lang="en-US" dirty="0"/>
          </a:p>
        </p:txBody>
      </p:sp>
      <p:sp>
        <p:nvSpPr>
          <p:cNvPr id="4" name="Title 3">
            <a:extLst>
              <a:ext uri="{FF2B5EF4-FFF2-40B4-BE49-F238E27FC236}">
                <a16:creationId xmlns:a16="http://schemas.microsoft.com/office/drawing/2014/main" id="{E5BA192D-B5ED-4538-8C00-315738216C67}"/>
              </a:ext>
            </a:extLst>
          </p:cNvPr>
          <p:cNvSpPr>
            <a:spLocks noGrp="1"/>
          </p:cNvSpPr>
          <p:nvPr>
            <p:ph type="title"/>
          </p:nvPr>
        </p:nvSpPr>
        <p:spPr/>
        <p:txBody>
          <a:bodyPr/>
          <a:lstStyle/>
          <a:p>
            <a:r>
              <a:rPr lang="en-US" dirty="0"/>
              <a:t>Multi-Pronged Funding Approach</a:t>
            </a:r>
          </a:p>
        </p:txBody>
      </p:sp>
    </p:spTree>
    <p:extLst>
      <p:ext uri="{BB962C8B-B14F-4D97-AF65-F5344CB8AC3E}">
        <p14:creationId xmlns:p14="http://schemas.microsoft.com/office/powerpoint/2010/main" val="4103413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2C0F265-A647-4985-A593-7A3CF4F2AED0}"/>
              </a:ext>
            </a:extLst>
          </p:cNvPr>
          <p:cNvSpPr>
            <a:spLocks noGrp="1"/>
          </p:cNvSpPr>
          <p:nvPr>
            <p:ph idx="1"/>
          </p:nvPr>
        </p:nvSpPr>
        <p:spPr/>
        <p:txBody>
          <a:bodyPr/>
          <a:lstStyle/>
          <a:p>
            <a:pPr marL="119062" indent="0">
              <a:buNone/>
            </a:pPr>
            <a:r>
              <a:rPr lang="en-US" sz="2400" b="1" dirty="0"/>
              <a:t>Related OER Using Performance Incentive Funds:</a:t>
            </a:r>
          </a:p>
          <a:p>
            <a:r>
              <a:rPr lang="en-US" sz="2000" dirty="0"/>
              <a:t>Massasoit Community College: Early College Strategies to Enhance Learning - $59,525</a:t>
            </a:r>
          </a:p>
          <a:p>
            <a:r>
              <a:rPr lang="en-US" sz="2000" dirty="0"/>
              <a:t>Northern Essex Community College: Competency-Based Pathways in Early Education - $198,414</a:t>
            </a:r>
          </a:p>
          <a:p>
            <a:pPr marL="119062" indent="0">
              <a:buNone/>
            </a:pPr>
            <a:r>
              <a:rPr lang="en-US" sz="2400" b="1" dirty="0"/>
              <a:t>Direct OER Performance Incentive Fund Initiatives:</a:t>
            </a:r>
          </a:p>
          <a:p>
            <a:r>
              <a:rPr lang="en-US" sz="2000" dirty="0"/>
              <a:t>University of Massachusetts Amherst Consortium (also Worcester State, Northern Essex, and Holyoke) - $150,000</a:t>
            </a:r>
          </a:p>
          <a:p>
            <a:r>
              <a:rPr lang="en-US" sz="2000" dirty="0"/>
              <a:t>Salem State University: Viking OER &amp; Textbook Affordability Initiative - $100,000 </a:t>
            </a:r>
          </a:p>
          <a:p>
            <a:pPr marL="119062" indent="0">
              <a:buNone/>
            </a:pPr>
            <a:r>
              <a:rPr lang="en-US" sz="2400" b="1" dirty="0">
                <a:solidFill>
                  <a:schemeClr val="accent1"/>
                </a:solidFill>
              </a:rPr>
              <a:t>Total = $507,939 </a:t>
            </a:r>
          </a:p>
        </p:txBody>
      </p:sp>
      <p:sp>
        <p:nvSpPr>
          <p:cNvPr id="3" name="Text Placeholder 2">
            <a:extLst>
              <a:ext uri="{FF2B5EF4-FFF2-40B4-BE49-F238E27FC236}">
                <a16:creationId xmlns:a16="http://schemas.microsoft.com/office/drawing/2014/main" id="{9D5929B7-B805-4747-834F-DF0477CCA1DA}"/>
              </a:ext>
            </a:extLst>
          </p:cNvPr>
          <p:cNvSpPr>
            <a:spLocks noGrp="1"/>
          </p:cNvSpPr>
          <p:nvPr>
            <p:ph type="body" sz="quarter" idx="13"/>
          </p:nvPr>
        </p:nvSpPr>
        <p:spPr/>
        <p:txBody>
          <a:bodyPr/>
          <a:lstStyle/>
          <a:p>
            <a:endParaRPr lang="en-US" dirty="0"/>
          </a:p>
        </p:txBody>
      </p:sp>
      <p:sp>
        <p:nvSpPr>
          <p:cNvPr id="4" name="Title 3">
            <a:extLst>
              <a:ext uri="{FF2B5EF4-FFF2-40B4-BE49-F238E27FC236}">
                <a16:creationId xmlns:a16="http://schemas.microsoft.com/office/drawing/2014/main" id="{B6D65A8E-4348-4BC1-8108-A1369B6E859A}"/>
              </a:ext>
            </a:extLst>
          </p:cNvPr>
          <p:cNvSpPr>
            <a:spLocks noGrp="1"/>
          </p:cNvSpPr>
          <p:nvPr>
            <p:ph type="title"/>
          </p:nvPr>
        </p:nvSpPr>
        <p:spPr/>
        <p:txBody>
          <a:bodyPr/>
          <a:lstStyle/>
          <a:p>
            <a:r>
              <a:rPr lang="en-US" dirty="0"/>
              <a:t>Early DHE Action: FY 2019</a:t>
            </a:r>
          </a:p>
        </p:txBody>
      </p:sp>
    </p:spTree>
    <p:extLst>
      <p:ext uri="{BB962C8B-B14F-4D97-AF65-F5344CB8AC3E}">
        <p14:creationId xmlns:p14="http://schemas.microsoft.com/office/powerpoint/2010/main" val="372671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pic>
        <p:nvPicPr>
          <p:cNvPr id="172" name="Google Shape;172;p40"/>
          <p:cNvPicPr preferRelativeResize="0"/>
          <p:nvPr/>
        </p:nvPicPr>
        <p:blipFill rotWithShape="1">
          <a:blip r:embed="rId3">
            <a:alphaModFix/>
          </a:blip>
          <a:srcRect t="6209" b="6209"/>
          <a:stretch/>
        </p:blipFill>
        <p:spPr>
          <a:xfrm>
            <a:off x="686175" y="1640596"/>
            <a:ext cx="3882424" cy="4836404"/>
          </a:xfrm>
          <a:prstGeom prst="rect">
            <a:avLst/>
          </a:prstGeom>
          <a:noFill/>
          <a:ln>
            <a:noFill/>
          </a:ln>
        </p:spPr>
      </p:pic>
      <p:pic>
        <p:nvPicPr>
          <p:cNvPr id="173" name="Google Shape;173;p40"/>
          <p:cNvPicPr preferRelativeResize="0"/>
          <p:nvPr/>
        </p:nvPicPr>
        <p:blipFill rotWithShape="1">
          <a:blip r:embed="rId4">
            <a:alphaModFix/>
          </a:blip>
          <a:srcRect t="6209" b="6209"/>
          <a:stretch/>
        </p:blipFill>
        <p:spPr>
          <a:xfrm>
            <a:off x="4600569" y="1646188"/>
            <a:ext cx="3933831" cy="4830812"/>
          </a:xfrm>
          <a:prstGeom prst="rect">
            <a:avLst/>
          </a:prstGeom>
          <a:noFill/>
          <a:ln>
            <a:noFill/>
          </a:ln>
        </p:spPr>
      </p:pic>
      <p:sp>
        <p:nvSpPr>
          <p:cNvPr id="174" name="Google Shape;174;p40"/>
          <p:cNvSpPr txBox="1"/>
          <p:nvPr/>
        </p:nvSpPr>
        <p:spPr>
          <a:xfrm>
            <a:off x="686175" y="6096000"/>
            <a:ext cx="8086200" cy="457200"/>
          </a:xfrm>
          <a:prstGeom prst="rect">
            <a:avLst/>
          </a:prstGeom>
          <a:noFill/>
          <a:ln>
            <a:noFill/>
          </a:ln>
        </p:spPr>
        <p:txBody>
          <a:bodyPr spcFirstLastPara="1" wrap="square" lIns="91425" tIns="91425" rIns="91425" bIns="91425" anchor="t" anchorCtr="0">
            <a:noAutofit/>
          </a:bodyPr>
          <a:lstStyle/>
          <a:p>
            <a:pPr>
              <a:spcBef>
                <a:spcPts val="0"/>
              </a:spcBef>
              <a:spcAft>
                <a:spcPts val="0"/>
              </a:spcAft>
            </a:pPr>
            <a:endParaRPr sz="2400" dirty="0"/>
          </a:p>
        </p:txBody>
      </p:sp>
      <p:sp>
        <p:nvSpPr>
          <p:cNvPr id="3" name="Title 2">
            <a:extLst>
              <a:ext uri="{FF2B5EF4-FFF2-40B4-BE49-F238E27FC236}">
                <a16:creationId xmlns:a16="http://schemas.microsoft.com/office/drawing/2014/main" id="{91CDF66E-CA4F-4475-9E4B-0D3C8CE894A4}"/>
              </a:ext>
            </a:extLst>
          </p:cNvPr>
          <p:cNvSpPr>
            <a:spLocks noGrp="1"/>
          </p:cNvSpPr>
          <p:nvPr>
            <p:ph type="title"/>
          </p:nvPr>
        </p:nvSpPr>
        <p:spPr>
          <a:xfrm>
            <a:off x="311700" y="304800"/>
            <a:ext cx="8520600" cy="914400"/>
          </a:xfrm>
        </p:spPr>
        <p:txBody>
          <a:bodyPr/>
          <a:lstStyle/>
          <a:p>
            <a:r>
              <a:rPr lang="en-US" sz="3200" b="1" dirty="0">
                <a:latin typeface="Playfair Display"/>
                <a:ea typeface="Playfair Display"/>
                <a:cs typeface="Playfair Display"/>
                <a:sym typeface="Playfair Display"/>
              </a:rPr>
              <a:t>Resolution to the Board of Higher Education</a:t>
            </a:r>
            <a:br>
              <a:rPr lang="en-US" sz="4800" dirty="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600200"/>
          <a:ext cx="8229600" cy="419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 Placeholder 2"/>
          <p:cNvSpPr>
            <a:spLocks noGrp="1"/>
          </p:cNvSpPr>
          <p:nvPr>
            <p:ph type="body" sz="quarter" idx="13"/>
          </p:nvPr>
        </p:nvSpPr>
        <p:spPr/>
        <p:txBody>
          <a:bodyPr/>
          <a:lstStyle/>
          <a:p>
            <a:endParaRPr lang="en-US" dirty="0"/>
          </a:p>
        </p:txBody>
      </p:sp>
      <p:sp>
        <p:nvSpPr>
          <p:cNvPr id="4" name="Title 3"/>
          <p:cNvSpPr>
            <a:spLocks noGrp="1"/>
          </p:cNvSpPr>
          <p:nvPr>
            <p:ph type="title"/>
          </p:nvPr>
        </p:nvSpPr>
        <p:spPr/>
        <p:txBody>
          <a:bodyPr/>
          <a:lstStyle/>
          <a:p>
            <a:r>
              <a:rPr lang="en-US" sz="3600" dirty="0"/>
              <a:t>Student Leadership: </a:t>
            </a:r>
            <a:r>
              <a:rPr lang="en-US" sz="3600" dirty="0">
                <a:ln w="0"/>
                <a:effectLst>
                  <a:outerShdw blurRad="38100" dist="19050" dir="2700000" algn="tl" rotWithShape="0">
                    <a:schemeClr val="dk1">
                      <a:alpha val="40000"/>
                    </a:schemeClr>
                  </a:outerShdw>
                </a:effectLst>
              </a:rPr>
              <a:t>SAC Resolution </a:t>
            </a:r>
            <a:br>
              <a:rPr lang="en-US" dirty="0">
                <a:ln w="0"/>
                <a:solidFill>
                  <a:schemeClr val="tx1"/>
                </a:solidFill>
                <a:effectLst>
                  <a:outerShdw blurRad="38100" dist="19050" dir="2700000" algn="tl" rotWithShape="0">
                    <a:schemeClr val="dk1">
                      <a:alpha val="40000"/>
                    </a:schemeClr>
                  </a:outerShdw>
                </a:effectLst>
              </a:rPr>
            </a:br>
            <a:r>
              <a:rPr lang="en-US" dirty="0"/>
              <a:t> </a:t>
            </a:r>
          </a:p>
        </p:txBody>
      </p:sp>
    </p:spTree>
    <p:extLst>
      <p:ext uri="{BB962C8B-B14F-4D97-AF65-F5344CB8AC3E}">
        <p14:creationId xmlns:p14="http://schemas.microsoft.com/office/powerpoint/2010/main" val="16686284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HE PowerPoint">
  <a:themeElements>
    <a:clrScheme name="Custom 2">
      <a:dk1>
        <a:sysClr val="windowText" lastClr="000000"/>
      </a:dk1>
      <a:lt1>
        <a:sysClr val="window" lastClr="FFFFFF"/>
      </a:lt1>
      <a:dk2>
        <a:srgbClr val="001F5B"/>
      </a:dk2>
      <a:lt2>
        <a:srgbClr val="EAECEE"/>
      </a:lt2>
      <a:accent1>
        <a:srgbClr val="CF0A2C"/>
      </a:accent1>
      <a:accent2>
        <a:srgbClr val="F37121"/>
      </a:accent2>
      <a:accent3>
        <a:srgbClr val="FFC627"/>
      </a:accent3>
      <a:accent4>
        <a:srgbClr val="00AF41"/>
      </a:accent4>
      <a:accent5>
        <a:srgbClr val="009BDE"/>
      </a:accent5>
      <a:accent6>
        <a:srgbClr val="8D734A"/>
      </a:accent6>
      <a:hlink>
        <a:srgbClr val="7030A0"/>
      </a:hlink>
      <a:folHlink>
        <a:srgbClr val="99A4AD"/>
      </a:folHlink>
    </a:clrScheme>
    <a:fontScheme name="DHE">
      <a:majorFont>
        <a:latin typeface="Segoe UI Bold"/>
        <a:ea typeface=""/>
        <a:cs typeface=""/>
      </a:majorFont>
      <a:minorFont>
        <a:latin typeface="Segoe UI"/>
        <a:ea typeface=""/>
        <a:cs typeface=""/>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extLst>
    <a:ext uri="{05A4C25C-085E-4340-85A3-A5531E510DB2}">
      <thm15:themeFamily xmlns:thm15="http://schemas.microsoft.com/office/thememl/2012/main" name="DHE PowerPoint 2017.potx" id="{E07B9D51-7A1B-445F-BE90-03D726D2647E}" vid="{A3B9CE9F-B01A-4D15-BC8D-DAC2DD4491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DHE PowerPoint 2017</Template>
  <TotalTime>16</TotalTime>
  <Words>1126</Words>
  <Application>Microsoft Office PowerPoint</Application>
  <PresentationFormat>On-screen Show (4:3)</PresentationFormat>
  <Paragraphs>150</Paragraphs>
  <Slides>17</Slides>
  <Notes>4</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17</vt:i4>
      </vt:variant>
    </vt:vector>
  </HeadingPairs>
  <TitlesOfParts>
    <vt:vector size="29" baseType="lpstr">
      <vt:lpstr>Arial</vt:lpstr>
      <vt:lpstr>Calibri</vt:lpstr>
      <vt:lpstr>Corbel</vt:lpstr>
      <vt:lpstr>Franklin Gothic Demi</vt:lpstr>
      <vt:lpstr>Playfair Display</vt:lpstr>
      <vt:lpstr>Segoe UI</vt:lpstr>
      <vt:lpstr>Segoe UI Bold</vt:lpstr>
      <vt:lpstr>Segoe UI Semibold</vt:lpstr>
      <vt:lpstr>Wingdings</vt:lpstr>
      <vt:lpstr>Wingdings 2</vt:lpstr>
      <vt:lpstr>Wingdings 3</vt:lpstr>
      <vt:lpstr>DHE PowerPoint</vt:lpstr>
      <vt:lpstr>Massachusetts: A Collaborative &amp; Unique Approach to Building Open Educational Resources (OER) Policy &amp; Practices  OER Advisory Council Kickoff Meeting Quinsigamond Community College, Worcester, MA  March 4, 2020 </vt:lpstr>
      <vt:lpstr>The Evolution of Statewide Goals</vt:lpstr>
      <vt:lpstr>How Does OER Advance the Commonwealth’s Equity Agenda?</vt:lpstr>
      <vt:lpstr>OER Working Group Recommended OER Definition</vt:lpstr>
      <vt:lpstr>Why is Our Approach Unique?</vt:lpstr>
      <vt:lpstr>Multi-Pronged Funding Approach</vt:lpstr>
      <vt:lpstr>Early DHE Action: FY 2019</vt:lpstr>
      <vt:lpstr>Resolution to the Board of Higher Education </vt:lpstr>
      <vt:lpstr>Student Leadership: SAC Resolution   </vt:lpstr>
      <vt:lpstr>OER Timeline </vt:lpstr>
      <vt:lpstr>Massachusetts: A Collaborative &amp; Unique Approach to Building Open Educational Resources (OER) Policy &amp; Practices  OER Advisory Council Kickoff Meeting Quinsigamond Community College, Worcester, MA  March 4, 2020 </vt:lpstr>
      <vt:lpstr>OER Working Group</vt:lpstr>
      <vt:lpstr>OER Working Group Charge</vt:lpstr>
      <vt:lpstr>OER Working Group Process</vt:lpstr>
      <vt:lpstr>OER Working Group Process</vt:lpstr>
      <vt:lpstr>OER Review Process</vt:lpstr>
      <vt:lpstr>Final Recommendations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Massachusetts: A Collaborative &amp; Unique Approach to Building Open Educational Resources (OER) Policy &amp; Practices  OER Advisory Council Kickoff Meeting Quinsigamond Community College, Worcester, MA  March 4, 2020</dc:title>
  <dc:creator>Awkward, Robert (DHE)</dc:creator>
  <cp:lastModifiedBy>Awkward, Robert (DHE)</cp:lastModifiedBy>
  <cp:revision>2</cp:revision>
  <cp:lastPrinted>2017-01-23T15:41:30Z</cp:lastPrinted>
  <dcterms:created xsi:type="dcterms:W3CDTF">2020-02-27T15:37:58Z</dcterms:created>
  <dcterms:modified xsi:type="dcterms:W3CDTF">2020-02-27T15:54:57Z</dcterms:modified>
</cp:coreProperties>
</file>